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6" r:id="rId3"/>
    <p:sldId id="268" r:id="rId4"/>
    <p:sldId id="269" r:id="rId5"/>
    <p:sldId id="270" r:id="rId6"/>
    <p:sldId id="271" r:id="rId7"/>
    <p:sldId id="274" r:id="rId8"/>
    <p:sldId id="275" r:id="rId9"/>
    <p:sldId id="276" r:id="rId10"/>
    <p:sldId id="279" r:id="rId11"/>
    <p:sldId id="283" r:id="rId12"/>
    <p:sldId id="257" r:id="rId13"/>
    <p:sldId id="284" r:id="rId14"/>
    <p:sldId id="285" r:id="rId15"/>
    <p:sldId id="278" r:id="rId16"/>
    <p:sldId id="273" r:id="rId17"/>
    <p:sldId id="277" r:id="rId18"/>
    <p:sldId id="282" r:id="rId19"/>
    <p:sldId id="280" r:id="rId20"/>
    <p:sldId id="281" r:id="rId21"/>
    <p:sldId id="264" r:id="rId22"/>
    <p:sldId id="262" r:id="rId23"/>
    <p:sldId id="272" r:id="rId24"/>
    <p:sldId id="265" r:id="rId25"/>
    <p:sldId id="263" r:id="rId26"/>
    <p:sldId id="258" r:id="rId27"/>
    <p:sldId id="259" r:id="rId28"/>
    <p:sldId id="260" r:id="rId29"/>
    <p:sldId id="26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9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 Clark" userId="37467bac-7372-42aa-b3a8-a4008ba67f9c" providerId="ADAL" clId="{EFE16E49-E00C-401B-A576-1B90366C9EBA}"/>
    <pc:docChg chg="modSld">
      <pc:chgData name="Robert Clark" userId="37467bac-7372-42aa-b3a8-a4008ba67f9c" providerId="ADAL" clId="{EFE16E49-E00C-401B-A576-1B90366C9EBA}" dt="2021-05-14T05:02:01.393" v="57" actId="20577"/>
      <pc:docMkLst>
        <pc:docMk/>
      </pc:docMkLst>
      <pc:sldChg chg="modSp mod">
        <pc:chgData name="Robert Clark" userId="37467bac-7372-42aa-b3a8-a4008ba67f9c" providerId="ADAL" clId="{EFE16E49-E00C-401B-A576-1B90366C9EBA}" dt="2021-05-14T05:02:01.393" v="57" actId="20577"/>
        <pc:sldMkLst>
          <pc:docMk/>
          <pc:sldMk cId="2899385844" sldId="266"/>
        </pc:sldMkLst>
        <pc:spChg chg="mod">
          <ac:chgData name="Robert Clark" userId="37467bac-7372-42aa-b3a8-a4008ba67f9c" providerId="ADAL" clId="{EFE16E49-E00C-401B-A576-1B90366C9EBA}" dt="2021-05-14T05:02:01.393" v="57" actId="20577"/>
          <ac:spMkLst>
            <pc:docMk/>
            <pc:sldMk cId="2899385844" sldId="266"/>
            <ac:spMk id="10" creationId="{324B762C-354D-4D68-9887-27B399AA51B5}"/>
          </ac:spMkLst>
        </pc:spChg>
      </pc:sldChg>
    </pc:docChg>
  </pc:docChgLst>
  <pc:docChgLst>
    <pc:chgData name="Clark, Robert Emerson" userId="37467bac-7372-42aa-b3a8-a4008ba67f9c" providerId="ADAL" clId="{4CB676FA-9FC5-4470-98EE-6F5DD022863E}"/>
    <pc:docChg chg="custSel addSld delSld modSld sldOrd">
      <pc:chgData name="Clark, Robert Emerson" userId="37467bac-7372-42aa-b3a8-a4008ba67f9c" providerId="ADAL" clId="{4CB676FA-9FC5-4470-98EE-6F5DD022863E}" dt="2021-03-29T16:20:05.383" v="7746" actId="14100"/>
      <pc:docMkLst>
        <pc:docMk/>
      </pc:docMkLst>
      <pc:sldChg chg="del">
        <pc:chgData name="Clark, Robert Emerson" userId="37467bac-7372-42aa-b3a8-a4008ba67f9c" providerId="ADAL" clId="{4CB676FA-9FC5-4470-98EE-6F5DD022863E}" dt="2021-02-11T00:30:35.870" v="446" actId="47"/>
        <pc:sldMkLst>
          <pc:docMk/>
          <pc:sldMk cId="577577825" sldId="256"/>
        </pc:sldMkLst>
      </pc:sldChg>
      <pc:sldChg chg="addSp delSp modSp mod">
        <pc:chgData name="Clark, Robert Emerson" userId="37467bac-7372-42aa-b3a8-a4008ba67f9c" providerId="ADAL" clId="{4CB676FA-9FC5-4470-98EE-6F5DD022863E}" dt="2021-03-16T19:11:41.688" v="2082" actId="1076"/>
        <pc:sldMkLst>
          <pc:docMk/>
          <pc:sldMk cId="1839184055" sldId="257"/>
        </pc:sldMkLst>
        <pc:spChg chg="add mod">
          <ac:chgData name="Clark, Robert Emerson" userId="37467bac-7372-42aa-b3a8-a4008ba67f9c" providerId="ADAL" clId="{4CB676FA-9FC5-4470-98EE-6F5DD022863E}" dt="2021-03-16T19:11:41.688" v="2082" actId="1076"/>
          <ac:spMkLst>
            <pc:docMk/>
            <pc:sldMk cId="1839184055" sldId="257"/>
            <ac:spMk id="19" creationId="{8B98E1E4-8678-4774-ABA2-CAD2D5CA55C0}"/>
          </ac:spMkLst>
        </pc:spChg>
        <pc:spChg chg="del">
          <ac:chgData name="Clark, Robert Emerson" userId="37467bac-7372-42aa-b3a8-a4008ba67f9c" providerId="ADAL" clId="{4CB676FA-9FC5-4470-98EE-6F5DD022863E}" dt="2021-03-10T06:31:03.169" v="1398" actId="478"/>
          <ac:spMkLst>
            <pc:docMk/>
            <pc:sldMk cId="1839184055" sldId="257"/>
            <ac:spMk id="28" creationId="{F5DBB6F0-1F0A-4199-8EDC-CF624BD91B19}"/>
          </ac:spMkLst>
        </pc:spChg>
        <pc:spChg chg="mod">
          <ac:chgData name="Clark, Robert Emerson" userId="37467bac-7372-42aa-b3a8-a4008ba67f9c" providerId="ADAL" clId="{4CB676FA-9FC5-4470-98EE-6F5DD022863E}" dt="2021-03-10T06:31:10.740" v="1402" actId="1076"/>
          <ac:spMkLst>
            <pc:docMk/>
            <pc:sldMk cId="1839184055" sldId="257"/>
            <ac:spMk id="29" creationId="{7E0C3DCE-842A-427A-A540-B88491DA1FA7}"/>
          </ac:spMkLst>
        </pc:spChg>
        <pc:spChg chg="mod">
          <ac:chgData name="Clark, Robert Emerson" userId="37467bac-7372-42aa-b3a8-a4008ba67f9c" providerId="ADAL" clId="{4CB676FA-9FC5-4470-98EE-6F5DD022863E}" dt="2021-03-10T06:31:32" v="1417" actId="207"/>
          <ac:spMkLst>
            <pc:docMk/>
            <pc:sldMk cId="1839184055" sldId="257"/>
            <ac:spMk id="30" creationId="{9AAF3C3A-8619-4EC9-A981-94B40FB7BF30}"/>
          </ac:spMkLst>
        </pc:spChg>
        <pc:spChg chg="mod">
          <ac:chgData name="Clark, Robert Emerson" userId="37467bac-7372-42aa-b3a8-a4008ba67f9c" providerId="ADAL" clId="{4CB676FA-9FC5-4470-98EE-6F5DD022863E}" dt="2021-02-18T16:23:52.735" v="773" actId="20577"/>
          <ac:spMkLst>
            <pc:docMk/>
            <pc:sldMk cId="1839184055" sldId="257"/>
            <ac:spMk id="48" creationId="{A8AEC066-813D-4C69-B491-AE78BBB1F142}"/>
          </ac:spMkLst>
        </pc:spChg>
      </pc:sldChg>
      <pc:sldChg chg="addSp delSp modSp new mod">
        <pc:chgData name="Clark, Robert Emerson" userId="37467bac-7372-42aa-b3a8-a4008ba67f9c" providerId="ADAL" clId="{4CB676FA-9FC5-4470-98EE-6F5DD022863E}" dt="2021-02-11T00:28:23.569" v="177" actId="1076"/>
        <pc:sldMkLst>
          <pc:docMk/>
          <pc:sldMk cId="289791434" sldId="258"/>
        </pc:sldMkLst>
        <pc:spChg chg="mod">
          <ac:chgData name="Clark, Robert Emerson" userId="37467bac-7372-42aa-b3a8-a4008ba67f9c" providerId="ADAL" clId="{4CB676FA-9FC5-4470-98EE-6F5DD022863E}" dt="2021-02-11T00:27:16.515" v="172" actId="20577"/>
          <ac:spMkLst>
            <pc:docMk/>
            <pc:sldMk cId="289791434" sldId="258"/>
            <ac:spMk id="2" creationId="{C0D880E3-ECB3-40BA-926A-B405CD90AAB9}"/>
          </ac:spMkLst>
        </pc:spChg>
        <pc:spChg chg="del">
          <ac:chgData name="Clark, Robert Emerson" userId="37467bac-7372-42aa-b3a8-a4008ba67f9c" providerId="ADAL" clId="{4CB676FA-9FC5-4470-98EE-6F5DD022863E}" dt="2021-02-11T00:26:24.351" v="1" actId="478"/>
          <ac:spMkLst>
            <pc:docMk/>
            <pc:sldMk cId="289791434" sldId="258"/>
            <ac:spMk id="3" creationId="{1755FEF8-8525-454D-A3F0-C77A2452F794}"/>
          </ac:spMkLst>
        </pc:spChg>
        <pc:picChg chg="add mod">
          <ac:chgData name="Clark, Robert Emerson" userId="37467bac-7372-42aa-b3a8-a4008ba67f9c" providerId="ADAL" clId="{4CB676FA-9FC5-4470-98EE-6F5DD022863E}" dt="2021-02-11T00:26:37.337" v="27" actId="1076"/>
          <ac:picMkLst>
            <pc:docMk/>
            <pc:sldMk cId="289791434" sldId="258"/>
            <ac:picMk id="4" creationId="{CB510511-FF01-4974-A489-285659705138}"/>
          </ac:picMkLst>
        </pc:picChg>
        <pc:picChg chg="add mod">
          <ac:chgData name="Clark, Robert Emerson" userId="37467bac-7372-42aa-b3a8-a4008ba67f9c" providerId="ADAL" clId="{4CB676FA-9FC5-4470-98EE-6F5DD022863E}" dt="2021-02-11T00:26:39.291" v="29" actId="1076"/>
          <ac:picMkLst>
            <pc:docMk/>
            <pc:sldMk cId="289791434" sldId="258"/>
            <ac:picMk id="5" creationId="{E246FF79-E271-4DC6-9769-A51550CE448B}"/>
          </ac:picMkLst>
        </pc:picChg>
        <pc:picChg chg="add mod">
          <ac:chgData name="Clark, Robert Emerson" userId="37467bac-7372-42aa-b3a8-a4008ba67f9c" providerId="ADAL" clId="{4CB676FA-9FC5-4470-98EE-6F5DD022863E}" dt="2021-02-11T00:27:58.590" v="175" actId="1076"/>
          <ac:picMkLst>
            <pc:docMk/>
            <pc:sldMk cId="289791434" sldId="258"/>
            <ac:picMk id="7" creationId="{03772D2E-6309-4146-8BDC-378960965B1E}"/>
          </ac:picMkLst>
        </pc:picChg>
        <pc:picChg chg="add mod">
          <ac:chgData name="Clark, Robert Emerson" userId="37467bac-7372-42aa-b3a8-a4008ba67f9c" providerId="ADAL" clId="{4CB676FA-9FC5-4470-98EE-6F5DD022863E}" dt="2021-02-11T00:28:23.569" v="177" actId="1076"/>
          <ac:picMkLst>
            <pc:docMk/>
            <pc:sldMk cId="289791434" sldId="258"/>
            <ac:picMk id="8" creationId="{83E5CB6E-247D-45E4-A2E0-D4244AD0A517}"/>
          </ac:picMkLst>
        </pc:picChg>
        <pc:cxnChg chg="add mod">
          <ac:chgData name="Clark, Robert Emerson" userId="37467bac-7372-42aa-b3a8-a4008ba67f9c" providerId="ADAL" clId="{4CB676FA-9FC5-4470-98EE-6F5DD022863E}" dt="2021-02-11T00:26:28.904" v="4" actId="1076"/>
          <ac:cxnSpMkLst>
            <pc:docMk/>
            <pc:sldMk cId="289791434" sldId="258"/>
            <ac:cxnSpMk id="6" creationId="{3604A40B-4439-4C62-BFED-6E93E9FADBBD}"/>
          </ac:cxnSpMkLst>
        </pc:cxnChg>
      </pc:sldChg>
      <pc:sldChg chg="modSp add mod">
        <pc:chgData name="Clark, Robert Emerson" userId="37467bac-7372-42aa-b3a8-a4008ba67f9c" providerId="ADAL" clId="{4CB676FA-9FC5-4470-98EE-6F5DD022863E}" dt="2021-02-11T00:28:44.474" v="258" actId="20577"/>
        <pc:sldMkLst>
          <pc:docMk/>
          <pc:sldMk cId="3073119581" sldId="259"/>
        </pc:sldMkLst>
        <pc:spChg chg="mod">
          <ac:chgData name="Clark, Robert Emerson" userId="37467bac-7372-42aa-b3a8-a4008ba67f9c" providerId="ADAL" clId="{4CB676FA-9FC5-4470-98EE-6F5DD022863E}" dt="2021-02-11T00:28:44.474" v="258" actId="20577"/>
          <ac:spMkLst>
            <pc:docMk/>
            <pc:sldMk cId="3073119581" sldId="259"/>
            <ac:spMk id="2" creationId="{C0D880E3-ECB3-40BA-926A-B405CD90AAB9}"/>
          </ac:spMkLst>
        </pc:spChg>
      </pc:sldChg>
      <pc:sldChg chg="addSp delSp modSp new mod">
        <pc:chgData name="Clark, Robert Emerson" userId="37467bac-7372-42aa-b3a8-a4008ba67f9c" providerId="ADAL" clId="{4CB676FA-9FC5-4470-98EE-6F5DD022863E}" dt="2021-02-11T00:30:29.112" v="445" actId="1076"/>
        <pc:sldMkLst>
          <pc:docMk/>
          <pc:sldMk cId="3593413986" sldId="260"/>
        </pc:sldMkLst>
        <pc:spChg chg="mod">
          <ac:chgData name="Clark, Robert Emerson" userId="37467bac-7372-42aa-b3a8-a4008ba67f9c" providerId="ADAL" clId="{4CB676FA-9FC5-4470-98EE-6F5DD022863E}" dt="2021-02-11T00:29:27.875" v="363" actId="114"/>
          <ac:spMkLst>
            <pc:docMk/>
            <pc:sldMk cId="3593413986" sldId="260"/>
            <ac:spMk id="2" creationId="{36EFE519-9473-4F43-84A5-A2D1D879C307}"/>
          </ac:spMkLst>
        </pc:spChg>
        <pc:spChg chg="del">
          <ac:chgData name="Clark, Robert Emerson" userId="37467bac-7372-42aa-b3a8-a4008ba67f9c" providerId="ADAL" clId="{4CB676FA-9FC5-4470-98EE-6F5DD022863E}" dt="2021-02-11T00:29:37.394" v="365" actId="478"/>
          <ac:spMkLst>
            <pc:docMk/>
            <pc:sldMk cId="3593413986" sldId="260"/>
            <ac:spMk id="3" creationId="{850EB5E8-483E-499D-81BF-8935BFC8DE0E}"/>
          </ac:spMkLst>
        </pc:spChg>
        <pc:spChg chg="add mod">
          <ac:chgData name="Clark, Robert Emerson" userId="37467bac-7372-42aa-b3a8-a4008ba67f9c" providerId="ADAL" clId="{4CB676FA-9FC5-4470-98EE-6F5DD022863E}" dt="2021-02-11T00:30:28.490" v="444" actId="1076"/>
          <ac:spMkLst>
            <pc:docMk/>
            <pc:sldMk cId="3593413986" sldId="260"/>
            <ac:spMk id="9" creationId="{9BF401A1-CADB-40E8-AB29-6C1FE0CC16E6}"/>
          </ac:spMkLst>
        </pc:spChg>
        <pc:picChg chg="add mod">
          <ac:chgData name="Clark, Robert Emerson" userId="37467bac-7372-42aa-b3a8-a4008ba67f9c" providerId="ADAL" clId="{4CB676FA-9FC5-4470-98EE-6F5DD022863E}" dt="2021-02-11T00:29:35.613" v="364"/>
          <ac:picMkLst>
            <pc:docMk/>
            <pc:sldMk cId="3593413986" sldId="260"/>
            <ac:picMk id="4" creationId="{3FA93A10-CD1A-42F5-AD82-8FC784CCA3B4}"/>
          </ac:picMkLst>
        </pc:picChg>
        <pc:picChg chg="add mod">
          <ac:chgData name="Clark, Robert Emerson" userId="37467bac-7372-42aa-b3a8-a4008ba67f9c" providerId="ADAL" clId="{4CB676FA-9FC5-4470-98EE-6F5DD022863E}" dt="2021-02-11T00:29:45.877" v="367" actId="1076"/>
          <ac:picMkLst>
            <pc:docMk/>
            <pc:sldMk cId="3593413986" sldId="260"/>
            <ac:picMk id="6" creationId="{E75ECBB4-09F8-4527-B0F3-607BDCA70969}"/>
          </ac:picMkLst>
        </pc:picChg>
        <pc:picChg chg="add mod">
          <ac:chgData name="Clark, Robert Emerson" userId="37467bac-7372-42aa-b3a8-a4008ba67f9c" providerId="ADAL" clId="{4CB676FA-9FC5-4470-98EE-6F5DD022863E}" dt="2021-02-11T00:30:29.112" v="445" actId="1076"/>
          <ac:picMkLst>
            <pc:docMk/>
            <pc:sldMk cId="3593413986" sldId="260"/>
            <ac:picMk id="7" creationId="{44A64A17-5E68-41BA-9F56-BC9311FAFC31}"/>
          </ac:picMkLst>
        </pc:picChg>
        <pc:cxnChg chg="add mod">
          <ac:chgData name="Clark, Robert Emerson" userId="37467bac-7372-42aa-b3a8-a4008ba67f9c" providerId="ADAL" clId="{4CB676FA-9FC5-4470-98EE-6F5DD022863E}" dt="2021-02-11T00:29:35.613" v="364"/>
          <ac:cxnSpMkLst>
            <pc:docMk/>
            <pc:sldMk cId="3593413986" sldId="260"/>
            <ac:cxnSpMk id="5" creationId="{C5657805-3CED-4057-B3D0-511E351A63BE}"/>
          </ac:cxnSpMkLst>
        </pc:cxnChg>
      </pc:sldChg>
      <pc:sldChg chg="modSp new mod">
        <pc:chgData name="Clark, Robert Emerson" userId="37467bac-7372-42aa-b3a8-a4008ba67f9c" providerId="ADAL" clId="{4CB676FA-9FC5-4470-98EE-6F5DD022863E}" dt="2021-02-11T00:32:25.848" v="752" actId="20577"/>
        <pc:sldMkLst>
          <pc:docMk/>
          <pc:sldMk cId="195827052" sldId="261"/>
        </pc:sldMkLst>
        <pc:spChg chg="mod">
          <ac:chgData name="Clark, Robert Emerson" userId="37467bac-7372-42aa-b3a8-a4008ba67f9c" providerId="ADAL" clId="{4CB676FA-9FC5-4470-98EE-6F5DD022863E}" dt="2021-02-11T00:32:00.928" v="694" actId="20577"/>
          <ac:spMkLst>
            <pc:docMk/>
            <pc:sldMk cId="195827052" sldId="261"/>
            <ac:spMk id="2" creationId="{346A3DE4-4ABE-4A95-A4F8-5B97DFC1E318}"/>
          </ac:spMkLst>
        </pc:spChg>
        <pc:spChg chg="mod">
          <ac:chgData name="Clark, Robert Emerson" userId="37467bac-7372-42aa-b3a8-a4008ba67f9c" providerId="ADAL" clId="{4CB676FA-9FC5-4470-98EE-6F5DD022863E}" dt="2021-02-11T00:32:25.848" v="752" actId="20577"/>
          <ac:spMkLst>
            <pc:docMk/>
            <pc:sldMk cId="195827052" sldId="261"/>
            <ac:spMk id="3" creationId="{F5DC6571-4FBD-4E68-8495-46CA08C1660D}"/>
          </ac:spMkLst>
        </pc:spChg>
      </pc:sldChg>
      <pc:sldChg chg="new del">
        <pc:chgData name="Clark, Robert Emerson" userId="37467bac-7372-42aa-b3a8-a4008ba67f9c" providerId="ADAL" clId="{4CB676FA-9FC5-4470-98EE-6F5DD022863E}" dt="2021-03-07T04:46:18.535" v="807" actId="47"/>
        <pc:sldMkLst>
          <pc:docMk/>
          <pc:sldMk cId="3009391241" sldId="262"/>
        </pc:sldMkLst>
      </pc:sldChg>
      <pc:sldChg chg="addSp delSp modSp new mod ord">
        <pc:chgData name="Clark, Robert Emerson" userId="37467bac-7372-42aa-b3a8-a4008ba67f9c" providerId="ADAL" clId="{4CB676FA-9FC5-4470-98EE-6F5DD022863E}" dt="2021-03-16T19:37:51.441" v="5257" actId="20577"/>
        <pc:sldMkLst>
          <pc:docMk/>
          <pc:sldMk cId="3494081980" sldId="262"/>
        </pc:sldMkLst>
        <pc:spChg chg="mod">
          <ac:chgData name="Clark, Robert Emerson" userId="37467bac-7372-42aa-b3a8-a4008ba67f9c" providerId="ADAL" clId="{4CB676FA-9FC5-4470-98EE-6F5DD022863E}" dt="2021-03-16T19:37:51.441" v="5257" actId="20577"/>
          <ac:spMkLst>
            <pc:docMk/>
            <pc:sldMk cId="3494081980" sldId="262"/>
            <ac:spMk id="2" creationId="{B2A247C2-EBC0-470F-994E-A2E2C5685DB7}"/>
          </ac:spMkLst>
        </pc:spChg>
        <pc:spChg chg="del">
          <ac:chgData name="Clark, Robert Emerson" userId="37467bac-7372-42aa-b3a8-a4008ba67f9c" providerId="ADAL" clId="{4CB676FA-9FC5-4470-98EE-6F5DD022863E}" dt="2021-03-10T20:21:34.773" v="1428" actId="478"/>
          <ac:spMkLst>
            <pc:docMk/>
            <pc:sldMk cId="3494081980" sldId="262"/>
            <ac:spMk id="3" creationId="{01458EA8-A8C2-43EE-9008-9A33746D6093}"/>
          </ac:spMkLst>
        </pc:spChg>
        <pc:spChg chg="add mod">
          <ac:chgData name="Clark, Robert Emerson" userId="37467bac-7372-42aa-b3a8-a4008ba67f9c" providerId="ADAL" clId="{4CB676FA-9FC5-4470-98EE-6F5DD022863E}" dt="2021-03-10T20:21:53.596" v="1435" actId="14100"/>
          <ac:spMkLst>
            <pc:docMk/>
            <pc:sldMk cId="3494081980" sldId="262"/>
            <ac:spMk id="4" creationId="{707A2DAA-493A-46B1-A39E-30A2F476A79F}"/>
          </ac:spMkLst>
        </pc:spChg>
        <pc:spChg chg="add mod">
          <ac:chgData name="Clark, Robert Emerson" userId="37467bac-7372-42aa-b3a8-a4008ba67f9c" providerId="ADAL" clId="{4CB676FA-9FC5-4470-98EE-6F5DD022863E}" dt="2021-03-10T20:21:58.650" v="1438" actId="1076"/>
          <ac:spMkLst>
            <pc:docMk/>
            <pc:sldMk cId="3494081980" sldId="262"/>
            <ac:spMk id="5" creationId="{6434F896-6407-42C4-951A-8A17B4321630}"/>
          </ac:spMkLst>
        </pc:spChg>
        <pc:spChg chg="add mod">
          <ac:chgData name="Clark, Robert Emerson" userId="37467bac-7372-42aa-b3a8-a4008ba67f9c" providerId="ADAL" clId="{4CB676FA-9FC5-4470-98EE-6F5DD022863E}" dt="2021-03-10T20:22:01.890" v="1440" actId="1076"/>
          <ac:spMkLst>
            <pc:docMk/>
            <pc:sldMk cId="3494081980" sldId="262"/>
            <ac:spMk id="6" creationId="{A9505123-7CF8-4DD9-904A-43867329B5EA}"/>
          </ac:spMkLst>
        </pc:spChg>
        <pc:spChg chg="add mod">
          <ac:chgData name="Clark, Robert Emerson" userId="37467bac-7372-42aa-b3a8-a4008ba67f9c" providerId="ADAL" clId="{4CB676FA-9FC5-4470-98EE-6F5DD022863E}" dt="2021-03-10T20:24:22.374" v="1516" actId="13926"/>
          <ac:spMkLst>
            <pc:docMk/>
            <pc:sldMk cId="3494081980" sldId="262"/>
            <ac:spMk id="7" creationId="{44062495-D162-40C1-A72B-58516F132452}"/>
          </ac:spMkLst>
        </pc:spChg>
        <pc:spChg chg="add mod">
          <ac:chgData name="Clark, Robert Emerson" userId="37467bac-7372-42aa-b3a8-a4008ba67f9c" providerId="ADAL" clId="{4CB676FA-9FC5-4470-98EE-6F5DD022863E}" dt="2021-03-10T20:22:08.825" v="1444" actId="1076"/>
          <ac:spMkLst>
            <pc:docMk/>
            <pc:sldMk cId="3494081980" sldId="262"/>
            <ac:spMk id="8" creationId="{6B4686BB-32B6-4E02-9806-D1D593A50EA7}"/>
          </ac:spMkLst>
        </pc:spChg>
        <pc:spChg chg="add mod">
          <ac:chgData name="Clark, Robert Emerson" userId="37467bac-7372-42aa-b3a8-a4008ba67f9c" providerId="ADAL" clId="{4CB676FA-9FC5-4470-98EE-6F5DD022863E}" dt="2021-03-10T20:22:18.434" v="1447" actId="14100"/>
          <ac:spMkLst>
            <pc:docMk/>
            <pc:sldMk cId="3494081980" sldId="262"/>
            <ac:spMk id="9" creationId="{F9564993-4E34-4E3B-979C-7105986FB23D}"/>
          </ac:spMkLst>
        </pc:spChg>
        <pc:spChg chg="add mod">
          <ac:chgData name="Clark, Robert Emerson" userId="37467bac-7372-42aa-b3a8-a4008ba67f9c" providerId="ADAL" clId="{4CB676FA-9FC5-4470-98EE-6F5DD022863E}" dt="2021-03-10T20:24:07.325" v="1513" actId="13926"/>
          <ac:spMkLst>
            <pc:docMk/>
            <pc:sldMk cId="3494081980" sldId="262"/>
            <ac:spMk id="10" creationId="{1F39D649-B367-4C10-BAD7-3A40669D46AC}"/>
          </ac:spMkLst>
        </pc:spChg>
        <pc:spChg chg="add mod">
          <ac:chgData name="Clark, Robert Emerson" userId="37467bac-7372-42aa-b3a8-a4008ba67f9c" providerId="ADAL" clId="{4CB676FA-9FC5-4470-98EE-6F5DD022863E}" dt="2021-03-10T20:24:38.498" v="1522" actId="13926"/>
          <ac:spMkLst>
            <pc:docMk/>
            <pc:sldMk cId="3494081980" sldId="262"/>
            <ac:spMk id="11" creationId="{0B7DFBBB-9492-4115-920C-95785D7FD7C0}"/>
          </ac:spMkLst>
        </pc:spChg>
        <pc:spChg chg="add mod">
          <ac:chgData name="Clark, Robert Emerson" userId="37467bac-7372-42aa-b3a8-a4008ba67f9c" providerId="ADAL" clId="{4CB676FA-9FC5-4470-98EE-6F5DD022863E}" dt="2021-03-10T20:22:27.888" v="1453" actId="1076"/>
          <ac:spMkLst>
            <pc:docMk/>
            <pc:sldMk cId="3494081980" sldId="262"/>
            <ac:spMk id="12" creationId="{1B267885-A07C-4A52-B63B-AA40FE4D12FF}"/>
          </ac:spMkLst>
        </pc:spChg>
        <pc:spChg chg="add mod">
          <ac:chgData name="Clark, Robert Emerson" userId="37467bac-7372-42aa-b3a8-a4008ba67f9c" providerId="ADAL" clId="{4CB676FA-9FC5-4470-98EE-6F5DD022863E}" dt="2021-03-10T20:24:35.691" v="1521" actId="13926"/>
          <ac:spMkLst>
            <pc:docMk/>
            <pc:sldMk cId="3494081980" sldId="262"/>
            <ac:spMk id="13" creationId="{63795FDB-EDF0-4B5D-8327-061E365443B9}"/>
          </ac:spMkLst>
        </pc:spChg>
        <pc:spChg chg="add mod">
          <ac:chgData name="Clark, Robert Emerson" userId="37467bac-7372-42aa-b3a8-a4008ba67f9c" providerId="ADAL" clId="{4CB676FA-9FC5-4470-98EE-6F5DD022863E}" dt="2021-03-10T20:22:40.035" v="1459" actId="1076"/>
          <ac:spMkLst>
            <pc:docMk/>
            <pc:sldMk cId="3494081980" sldId="262"/>
            <ac:spMk id="14" creationId="{F6AF91E2-125E-432F-9022-4B1751693576}"/>
          </ac:spMkLst>
        </pc:spChg>
        <pc:spChg chg="add mod">
          <ac:chgData name="Clark, Robert Emerson" userId="37467bac-7372-42aa-b3a8-a4008ba67f9c" providerId="ADAL" clId="{4CB676FA-9FC5-4470-98EE-6F5DD022863E}" dt="2021-03-10T20:24:19.821" v="1515" actId="13926"/>
          <ac:spMkLst>
            <pc:docMk/>
            <pc:sldMk cId="3494081980" sldId="262"/>
            <ac:spMk id="15" creationId="{83BFA315-5EFA-4640-87DE-E151BE533590}"/>
          </ac:spMkLst>
        </pc:spChg>
        <pc:spChg chg="add mod">
          <ac:chgData name="Clark, Robert Emerson" userId="37467bac-7372-42aa-b3a8-a4008ba67f9c" providerId="ADAL" clId="{4CB676FA-9FC5-4470-98EE-6F5DD022863E}" dt="2021-03-10T20:22:47.133" v="1462" actId="1076"/>
          <ac:spMkLst>
            <pc:docMk/>
            <pc:sldMk cId="3494081980" sldId="262"/>
            <ac:spMk id="16" creationId="{322830F1-859F-4A63-8F64-0DA52B43211F}"/>
          </ac:spMkLst>
        </pc:spChg>
        <pc:spChg chg="add mod">
          <ac:chgData name="Clark, Robert Emerson" userId="37467bac-7372-42aa-b3a8-a4008ba67f9c" providerId="ADAL" clId="{4CB676FA-9FC5-4470-98EE-6F5DD022863E}" dt="2021-03-10T20:24:25.082" v="1517" actId="13926"/>
          <ac:spMkLst>
            <pc:docMk/>
            <pc:sldMk cId="3494081980" sldId="262"/>
            <ac:spMk id="17" creationId="{C4663C1C-6660-4493-A0D9-18B73AD0E195}"/>
          </ac:spMkLst>
        </pc:spChg>
        <pc:spChg chg="add mod">
          <ac:chgData name="Clark, Robert Emerson" userId="37467bac-7372-42aa-b3a8-a4008ba67f9c" providerId="ADAL" clId="{4CB676FA-9FC5-4470-98EE-6F5DD022863E}" dt="2021-03-10T20:23:00.735" v="1467" actId="1076"/>
          <ac:spMkLst>
            <pc:docMk/>
            <pc:sldMk cId="3494081980" sldId="262"/>
            <ac:spMk id="18" creationId="{D6D00356-3B37-43EF-9E2C-D51B28598198}"/>
          </ac:spMkLst>
        </pc:spChg>
        <pc:spChg chg="add del mod">
          <ac:chgData name="Clark, Robert Emerson" userId="37467bac-7372-42aa-b3a8-a4008ba67f9c" providerId="ADAL" clId="{4CB676FA-9FC5-4470-98EE-6F5DD022863E}" dt="2021-03-10T20:23:03.979" v="1471" actId="478"/>
          <ac:spMkLst>
            <pc:docMk/>
            <pc:sldMk cId="3494081980" sldId="262"/>
            <ac:spMk id="19" creationId="{E14AD172-1392-4E60-8425-2DF37DE1D978}"/>
          </ac:spMkLst>
        </pc:spChg>
        <pc:spChg chg="add del mod">
          <ac:chgData name="Clark, Robert Emerson" userId="37467bac-7372-42aa-b3a8-a4008ba67f9c" providerId="ADAL" clId="{4CB676FA-9FC5-4470-98EE-6F5DD022863E}" dt="2021-03-10T20:23:04.732" v="1472" actId="478"/>
          <ac:spMkLst>
            <pc:docMk/>
            <pc:sldMk cId="3494081980" sldId="262"/>
            <ac:spMk id="20" creationId="{1E12ADCE-F089-49C7-9D40-239673934F96}"/>
          </ac:spMkLst>
        </pc:spChg>
        <pc:spChg chg="add del mod">
          <ac:chgData name="Clark, Robert Emerson" userId="37467bac-7372-42aa-b3a8-a4008ba67f9c" providerId="ADAL" clId="{4CB676FA-9FC5-4470-98EE-6F5DD022863E}" dt="2021-03-10T20:23:02.294" v="1468" actId="478"/>
          <ac:spMkLst>
            <pc:docMk/>
            <pc:sldMk cId="3494081980" sldId="262"/>
            <ac:spMk id="21" creationId="{423FCD5B-8B2B-4EAF-B747-DAC9FA93D19E}"/>
          </ac:spMkLst>
        </pc:spChg>
        <pc:spChg chg="add del mod">
          <ac:chgData name="Clark, Robert Emerson" userId="37467bac-7372-42aa-b3a8-a4008ba67f9c" providerId="ADAL" clId="{4CB676FA-9FC5-4470-98EE-6F5DD022863E}" dt="2021-03-10T20:23:02.904" v="1469" actId="478"/>
          <ac:spMkLst>
            <pc:docMk/>
            <pc:sldMk cId="3494081980" sldId="262"/>
            <ac:spMk id="22" creationId="{E0693916-BEAA-4104-B24B-B9AD731FCE2D}"/>
          </ac:spMkLst>
        </pc:spChg>
        <pc:spChg chg="add mod">
          <ac:chgData name="Clark, Robert Emerson" userId="37467bac-7372-42aa-b3a8-a4008ba67f9c" providerId="ADAL" clId="{4CB676FA-9FC5-4470-98EE-6F5DD022863E}" dt="2021-03-10T20:23:00.735" v="1467" actId="1076"/>
          <ac:spMkLst>
            <pc:docMk/>
            <pc:sldMk cId="3494081980" sldId="262"/>
            <ac:spMk id="23" creationId="{6A86FD7A-AD78-4EB8-AEE4-E3DC27C2145D}"/>
          </ac:spMkLst>
        </pc:spChg>
        <pc:spChg chg="add mod">
          <ac:chgData name="Clark, Robert Emerson" userId="37467bac-7372-42aa-b3a8-a4008ba67f9c" providerId="ADAL" clId="{4CB676FA-9FC5-4470-98EE-6F5DD022863E}" dt="2021-03-10T20:24:16.990" v="1514" actId="13926"/>
          <ac:spMkLst>
            <pc:docMk/>
            <pc:sldMk cId="3494081980" sldId="262"/>
            <ac:spMk id="24" creationId="{D0687269-B1C3-43CE-A3C2-8183A3E41ED1}"/>
          </ac:spMkLst>
        </pc:spChg>
        <pc:spChg chg="add mod">
          <ac:chgData name="Clark, Robert Emerson" userId="37467bac-7372-42aa-b3a8-a4008ba67f9c" providerId="ADAL" clId="{4CB676FA-9FC5-4470-98EE-6F5DD022863E}" dt="2021-03-10T20:24:46.697" v="1525" actId="13926"/>
          <ac:spMkLst>
            <pc:docMk/>
            <pc:sldMk cId="3494081980" sldId="262"/>
            <ac:spMk id="25" creationId="{D4E151A4-B617-4C59-8C68-C0264CA217EA}"/>
          </ac:spMkLst>
        </pc:spChg>
        <pc:spChg chg="add mod">
          <ac:chgData name="Clark, Robert Emerson" userId="37467bac-7372-42aa-b3a8-a4008ba67f9c" providerId="ADAL" clId="{4CB676FA-9FC5-4470-98EE-6F5DD022863E}" dt="2021-03-10T20:23:12.946" v="1477" actId="1076"/>
          <ac:spMkLst>
            <pc:docMk/>
            <pc:sldMk cId="3494081980" sldId="262"/>
            <ac:spMk id="26" creationId="{4E14A390-43F5-4962-8270-85D6FF8C6A7C}"/>
          </ac:spMkLst>
        </pc:spChg>
        <pc:spChg chg="add mod">
          <ac:chgData name="Clark, Robert Emerson" userId="37467bac-7372-42aa-b3a8-a4008ba67f9c" providerId="ADAL" clId="{4CB676FA-9FC5-4470-98EE-6F5DD022863E}" dt="2021-03-10T20:24:41.398" v="1523" actId="13926"/>
          <ac:spMkLst>
            <pc:docMk/>
            <pc:sldMk cId="3494081980" sldId="262"/>
            <ac:spMk id="27" creationId="{805FA54C-8F09-4D22-9767-9B58B90C5695}"/>
          </ac:spMkLst>
        </pc:spChg>
        <pc:spChg chg="add mod">
          <ac:chgData name="Clark, Robert Emerson" userId="37467bac-7372-42aa-b3a8-a4008ba67f9c" providerId="ADAL" clId="{4CB676FA-9FC5-4470-98EE-6F5DD022863E}" dt="2021-03-10T20:23:11.682" v="1476" actId="1076"/>
          <ac:spMkLst>
            <pc:docMk/>
            <pc:sldMk cId="3494081980" sldId="262"/>
            <ac:spMk id="28" creationId="{220272A9-E579-41E9-9207-3416B99CAF7E}"/>
          </ac:spMkLst>
        </pc:spChg>
        <pc:spChg chg="add mod">
          <ac:chgData name="Clark, Robert Emerson" userId="37467bac-7372-42aa-b3a8-a4008ba67f9c" providerId="ADAL" clId="{4CB676FA-9FC5-4470-98EE-6F5DD022863E}" dt="2021-03-10T20:24:43.759" v="1524" actId="13926"/>
          <ac:spMkLst>
            <pc:docMk/>
            <pc:sldMk cId="3494081980" sldId="262"/>
            <ac:spMk id="29" creationId="{B8E23097-FC9A-463C-BC8C-72107BAE21A6}"/>
          </ac:spMkLst>
        </pc:spChg>
        <pc:spChg chg="add mod">
          <ac:chgData name="Clark, Robert Emerson" userId="37467bac-7372-42aa-b3a8-a4008ba67f9c" providerId="ADAL" clId="{4CB676FA-9FC5-4470-98EE-6F5DD022863E}" dt="2021-03-10T20:23:05.990" v="1473" actId="1076"/>
          <ac:spMkLst>
            <pc:docMk/>
            <pc:sldMk cId="3494081980" sldId="262"/>
            <ac:spMk id="30" creationId="{EB2A7378-DDD6-498D-943F-7C3EA10693EA}"/>
          </ac:spMkLst>
        </pc:spChg>
        <pc:spChg chg="add del mod">
          <ac:chgData name="Clark, Robert Emerson" userId="37467bac-7372-42aa-b3a8-a4008ba67f9c" providerId="ADAL" clId="{4CB676FA-9FC5-4470-98EE-6F5DD022863E}" dt="2021-03-10T20:23:03.425" v="1470" actId="478"/>
          <ac:spMkLst>
            <pc:docMk/>
            <pc:sldMk cId="3494081980" sldId="262"/>
            <ac:spMk id="31" creationId="{03AB7F59-5E6A-4BBD-8001-074FCFBBE973}"/>
          </ac:spMkLst>
        </pc:spChg>
        <pc:spChg chg="add mod">
          <ac:chgData name="Clark, Robert Emerson" userId="37467bac-7372-42aa-b3a8-a4008ba67f9c" providerId="ADAL" clId="{4CB676FA-9FC5-4470-98EE-6F5DD022863E}" dt="2021-03-16T19:01:05.093" v="1717" actId="1076"/>
          <ac:spMkLst>
            <pc:docMk/>
            <pc:sldMk cId="3494081980" sldId="262"/>
            <ac:spMk id="33" creationId="{D94C0655-F804-4F95-B372-03308BA3CD58}"/>
          </ac:spMkLst>
        </pc:spChg>
        <pc:spChg chg="add mod">
          <ac:chgData name="Clark, Robert Emerson" userId="37467bac-7372-42aa-b3a8-a4008ba67f9c" providerId="ADAL" clId="{4CB676FA-9FC5-4470-98EE-6F5DD022863E}" dt="2021-03-10T20:23:40.717" v="1512" actId="20577"/>
          <ac:spMkLst>
            <pc:docMk/>
            <pc:sldMk cId="3494081980" sldId="262"/>
            <ac:spMk id="34" creationId="{55D0D0DD-C25F-4114-B1C2-CADC6E010D35}"/>
          </ac:spMkLst>
        </pc:spChg>
        <pc:spChg chg="add mod">
          <ac:chgData name="Clark, Robert Emerson" userId="37467bac-7372-42aa-b3a8-a4008ba67f9c" providerId="ADAL" clId="{4CB676FA-9FC5-4470-98EE-6F5DD022863E}" dt="2021-03-10T20:24:32.616" v="1520" actId="13926"/>
          <ac:spMkLst>
            <pc:docMk/>
            <pc:sldMk cId="3494081980" sldId="262"/>
            <ac:spMk id="35" creationId="{D7B53797-D69C-4101-88CC-EF66179836FE}"/>
          </ac:spMkLst>
        </pc:spChg>
        <pc:spChg chg="add mod">
          <ac:chgData name="Clark, Robert Emerson" userId="37467bac-7372-42aa-b3a8-a4008ba67f9c" providerId="ADAL" clId="{4CB676FA-9FC5-4470-98EE-6F5DD022863E}" dt="2021-03-10T20:24:53.435" v="1527" actId="1076"/>
          <ac:spMkLst>
            <pc:docMk/>
            <pc:sldMk cId="3494081980" sldId="262"/>
            <ac:spMk id="36" creationId="{0DE14EBA-2218-45BC-B62E-B03916745B44}"/>
          </ac:spMkLst>
        </pc:spChg>
        <pc:spChg chg="add mod">
          <ac:chgData name="Clark, Robert Emerson" userId="37467bac-7372-42aa-b3a8-a4008ba67f9c" providerId="ADAL" clId="{4CB676FA-9FC5-4470-98EE-6F5DD022863E}" dt="2021-03-10T20:24:53.435" v="1527" actId="1076"/>
          <ac:spMkLst>
            <pc:docMk/>
            <pc:sldMk cId="3494081980" sldId="262"/>
            <ac:spMk id="37" creationId="{D33BD2D2-4BD2-418F-ACF5-1A349347D5B3}"/>
          </ac:spMkLst>
        </pc:spChg>
        <pc:spChg chg="add mod">
          <ac:chgData name="Clark, Robert Emerson" userId="37467bac-7372-42aa-b3a8-a4008ba67f9c" providerId="ADAL" clId="{4CB676FA-9FC5-4470-98EE-6F5DD022863E}" dt="2021-03-10T20:25:00.716" v="1529" actId="1076"/>
          <ac:spMkLst>
            <pc:docMk/>
            <pc:sldMk cId="3494081980" sldId="262"/>
            <ac:spMk id="38" creationId="{37F76D97-94B1-40B1-BBF9-F7BA6B717302}"/>
          </ac:spMkLst>
        </pc:spChg>
        <pc:spChg chg="add mod">
          <ac:chgData name="Clark, Robert Emerson" userId="37467bac-7372-42aa-b3a8-a4008ba67f9c" providerId="ADAL" clId="{4CB676FA-9FC5-4470-98EE-6F5DD022863E}" dt="2021-03-10T20:25:02.118" v="1530" actId="1076"/>
          <ac:spMkLst>
            <pc:docMk/>
            <pc:sldMk cId="3494081980" sldId="262"/>
            <ac:spMk id="39" creationId="{A3EF2130-851E-4620-BB41-208FB1E6275F}"/>
          </ac:spMkLst>
        </pc:spChg>
        <pc:spChg chg="add mod">
          <ac:chgData name="Clark, Robert Emerson" userId="37467bac-7372-42aa-b3a8-a4008ba67f9c" providerId="ADAL" clId="{4CB676FA-9FC5-4470-98EE-6F5DD022863E}" dt="2021-03-10T20:25:40.466" v="1571" actId="1076"/>
          <ac:spMkLst>
            <pc:docMk/>
            <pc:sldMk cId="3494081980" sldId="262"/>
            <ac:spMk id="40" creationId="{60B09BDC-23C3-4DB5-82D3-55FB43443E5C}"/>
          </ac:spMkLst>
        </pc:spChg>
        <pc:spChg chg="add mod">
          <ac:chgData name="Clark, Robert Emerson" userId="37467bac-7372-42aa-b3a8-a4008ba67f9c" providerId="ADAL" clId="{4CB676FA-9FC5-4470-98EE-6F5DD022863E}" dt="2021-03-10T20:25:40.466" v="1571" actId="1076"/>
          <ac:spMkLst>
            <pc:docMk/>
            <pc:sldMk cId="3494081980" sldId="262"/>
            <ac:spMk id="41" creationId="{470903CF-202C-41F0-8F85-FE32E47FF6D1}"/>
          </ac:spMkLst>
        </pc:spChg>
      </pc:sldChg>
      <pc:sldChg chg="addSp delSp modSp add mod ord">
        <pc:chgData name="Clark, Robert Emerson" userId="37467bac-7372-42aa-b3a8-a4008ba67f9c" providerId="ADAL" clId="{4CB676FA-9FC5-4470-98EE-6F5DD022863E}" dt="2021-03-16T20:14:48.521" v="7618"/>
        <pc:sldMkLst>
          <pc:docMk/>
          <pc:sldMk cId="3170294839" sldId="263"/>
        </pc:sldMkLst>
        <pc:spChg chg="mod">
          <ac:chgData name="Clark, Robert Emerson" userId="37467bac-7372-42aa-b3a8-a4008ba67f9c" providerId="ADAL" clId="{4CB676FA-9FC5-4470-98EE-6F5DD022863E}" dt="2021-03-07T04:58:43.314" v="1375" actId="115"/>
          <ac:spMkLst>
            <pc:docMk/>
            <pc:sldMk cId="3170294839" sldId="263"/>
            <ac:spMk id="7" creationId="{2E0A0B8C-6CB7-4F71-B32A-1E9DD6110213}"/>
          </ac:spMkLst>
        </pc:spChg>
        <pc:spChg chg="add mod">
          <ac:chgData name="Clark, Robert Emerson" userId="37467bac-7372-42aa-b3a8-a4008ba67f9c" providerId="ADAL" clId="{4CB676FA-9FC5-4470-98EE-6F5DD022863E}" dt="2021-03-07T04:51:40.303" v="1013" actId="20577"/>
          <ac:spMkLst>
            <pc:docMk/>
            <pc:sldMk cId="3170294839" sldId="263"/>
            <ac:spMk id="23" creationId="{55568E94-7751-41CA-8E7E-D4138C967D86}"/>
          </ac:spMkLst>
        </pc:spChg>
        <pc:spChg chg="del">
          <ac:chgData name="Clark, Robert Emerson" userId="37467bac-7372-42aa-b3a8-a4008ba67f9c" providerId="ADAL" clId="{4CB676FA-9FC5-4470-98EE-6F5DD022863E}" dt="2021-03-07T04:48:42.151" v="920" actId="478"/>
          <ac:spMkLst>
            <pc:docMk/>
            <pc:sldMk cId="3170294839" sldId="263"/>
            <ac:spMk id="28" creationId="{F5DBB6F0-1F0A-4199-8EDC-CF624BD91B19}"/>
          </ac:spMkLst>
        </pc:spChg>
        <pc:spChg chg="del">
          <ac:chgData name="Clark, Robert Emerson" userId="37467bac-7372-42aa-b3a8-a4008ba67f9c" providerId="ADAL" clId="{4CB676FA-9FC5-4470-98EE-6F5DD022863E}" dt="2021-03-07T04:48:42.151" v="920" actId="478"/>
          <ac:spMkLst>
            <pc:docMk/>
            <pc:sldMk cId="3170294839" sldId="263"/>
            <ac:spMk id="29" creationId="{7E0C3DCE-842A-427A-A540-B88491DA1FA7}"/>
          </ac:spMkLst>
        </pc:spChg>
        <pc:spChg chg="mod">
          <ac:chgData name="Clark, Robert Emerson" userId="37467bac-7372-42aa-b3a8-a4008ba67f9c" providerId="ADAL" clId="{4CB676FA-9FC5-4470-98EE-6F5DD022863E}" dt="2021-03-07T04:57:53.774" v="1253" actId="20577"/>
          <ac:spMkLst>
            <pc:docMk/>
            <pc:sldMk cId="3170294839" sldId="263"/>
            <ac:spMk id="30" creationId="{9AAF3C3A-8619-4EC9-A981-94B40FB7BF30}"/>
          </ac:spMkLst>
        </pc:spChg>
        <pc:spChg chg="del">
          <ac:chgData name="Clark, Robert Emerson" userId="37467bac-7372-42aa-b3a8-a4008ba67f9c" providerId="ADAL" clId="{4CB676FA-9FC5-4470-98EE-6F5DD022863E}" dt="2021-03-07T04:48:42.151" v="920" actId="478"/>
          <ac:spMkLst>
            <pc:docMk/>
            <pc:sldMk cId="3170294839" sldId="263"/>
            <ac:spMk id="31" creationId="{CC50A0F1-7A2F-4B91-91FB-3CD74C57FBA7}"/>
          </ac:spMkLst>
        </pc:spChg>
        <pc:spChg chg="del">
          <ac:chgData name="Clark, Robert Emerson" userId="37467bac-7372-42aa-b3a8-a4008ba67f9c" providerId="ADAL" clId="{4CB676FA-9FC5-4470-98EE-6F5DD022863E}" dt="2021-03-07T04:48:42.151" v="920" actId="478"/>
          <ac:spMkLst>
            <pc:docMk/>
            <pc:sldMk cId="3170294839" sldId="263"/>
            <ac:spMk id="32" creationId="{5AC9E2A8-1FCB-4826-AB2A-6E58CF120F20}"/>
          </ac:spMkLst>
        </pc:spChg>
        <pc:spChg chg="del">
          <ac:chgData name="Clark, Robert Emerson" userId="37467bac-7372-42aa-b3a8-a4008ba67f9c" providerId="ADAL" clId="{4CB676FA-9FC5-4470-98EE-6F5DD022863E}" dt="2021-03-07T04:47:22.600" v="820" actId="478"/>
          <ac:spMkLst>
            <pc:docMk/>
            <pc:sldMk cId="3170294839" sldId="263"/>
            <ac:spMk id="33" creationId="{94934CDF-F19C-4228-96FE-7DC68EBB95A5}"/>
          </ac:spMkLst>
        </pc:spChg>
        <pc:spChg chg="add mod">
          <ac:chgData name="Clark, Robert Emerson" userId="37467bac-7372-42aa-b3a8-a4008ba67f9c" providerId="ADAL" clId="{4CB676FA-9FC5-4470-98EE-6F5DD022863E}" dt="2021-03-07T04:59:12.525" v="1385" actId="1076"/>
          <ac:spMkLst>
            <pc:docMk/>
            <pc:sldMk cId="3170294839" sldId="263"/>
            <ac:spMk id="39" creationId="{ED9CCBC5-9B7B-4A9A-BF01-3ACB3766D1DE}"/>
          </ac:spMkLst>
        </pc:spChg>
        <pc:spChg chg="del">
          <ac:chgData name="Clark, Robert Emerson" userId="37467bac-7372-42aa-b3a8-a4008ba67f9c" providerId="ADAL" clId="{4CB676FA-9FC5-4470-98EE-6F5DD022863E}" dt="2021-03-07T04:47:09.881" v="814" actId="478"/>
          <ac:spMkLst>
            <pc:docMk/>
            <pc:sldMk cId="3170294839" sldId="263"/>
            <ac:spMk id="48" creationId="{A8AEC066-813D-4C69-B491-AE78BBB1F142}"/>
          </ac:spMkLst>
        </pc:spChg>
        <pc:spChg chg="add mod">
          <ac:chgData name="Clark, Robert Emerson" userId="37467bac-7372-42aa-b3a8-a4008ba67f9c" providerId="ADAL" clId="{4CB676FA-9FC5-4470-98EE-6F5DD022863E}" dt="2021-03-07T04:58:51.795" v="1377" actId="1076"/>
          <ac:spMkLst>
            <pc:docMk/>
            <pc:sldMk cId="3170294839" sldId="263"/>
            <ac:spMk id="57" creationId="{807964F0-4FBE-4F20-86B1-CDF6E805D775}"/>
          </ac:spMkLst>
        </pc:spChg>
        <pc:spChg chg="add mod">
          <ac:chgData name="Clark, Robert Emerson" userId="37467bac-7372-42aa-b3a8-a4008ba67f9c" providerId="ADAL" clId="{4CB676FA-9FC5-4470-98EE-6F5DD022863E}" dt="2021-03-07T04:57:45.562" v="1242" actId="14100"/>
          <ac:spMkLst>
            <pc:docMk/>
            <pc:sldMk cId="3170294839" sldId="263"/>
            <ac:spMk id="58" creationId="{36773CA2-5E83-497C-AC8A-DD0C9A58DD17}"/>
          </ac:spMkLst>
        </pc:spChg>
        <pc:spChg chg="add mod">
          <ac:chgData name="Clark, Robert Emerson" userId="37467bac-7372-42aa-b3a8-a4008ba67f9c" providerId="ADAL" clId="{4CB676FA-9FC5-4470-98EE-6F5DD022863E}" dt="2021-03-07T04:58:51.795" v="1377" actId="1076"/>
          <ac:spMkLst>
            <pc:docMk/>
            <pc:sldMk cId="3170294839" sldId="263"/>
            <ac:spMk id="62" creationId="{59CE95D9-6793-4D38-A64E-2DF7B175B4F0}"/>
          </ac:spMkLst>
        </pc:spChg>
        <pc:picChg chg="mod">
          <ac:chgData name="Clark, Robert Emerson" userId="37467bac-7372-42aa-b3a8-a4008ba67f9c" providerId="ADAL" clId="{4CB676FA-9FC5-4470-98EE-6F5DD022863E}" dt="2021-03-07T04:59:23.653" v="1388" actId="14100"/>
          <ac:picMkLst>
            <pc:docMk/>
            <pc:sldMk cId="3170294839" sldId="263"/>
            <ac:picMk id="8" creationId="{A45B9284-D24C-4CA4-BB38-096B358A7879}"/>
          </ac:picMkLst>
        </pc:picChg>
        <pc:picChg chg="mod ord">
          <ac:chgData name="Clark, Robert Emerson" userId="37467bac-7372-42aa-b3a8-a4008ba67f9c" providerId="ADAL" clId="{4CB676FA-9FC5-4470-98EE-6F5DD022863E}" dt="2021-03-07T04:59:40.958" v="1397" actId="167"/>
          <ac:picMkLst>
            <pc:docMk/>
            <pc:sldMk cId="3170294839" sldId="263"/>
            <ac:picMk id="13" creationId="{87B5126E-EA1A-41D1-87CC-E35AADD9C2FD}"/>
          </ac:picMkLst>
        </pc:picChg>
        <pc:picChg chg="add mod">
          <ac:chgData name="Clark, Robert Emerson" userId="37467bac-7372-42aa-b3a8-a4008ba67f9c" providerId="ADAL" clId="{4CB676FA-9FC5-4470-98EE-6F5DD022863E}" dt="2021-03-07T04:54:19.985" v="1132" actId="1076"/>
          <ac:picMkLst>
            <pc:docMk/>
            <pc:sldMk cId="3170294839" sldId="263"/>
            <ac:picMk id="17" creationId="{528C402A-9733-4124-A0DA-ADDB250D4E7B}"/>
          </ac:picMkLst>
        </pc:picChg>
        <pc:picChg chg="add del mod">
          <ac:chgData name="Clark, Robert Emerson" userId="37467bac-7372-42aa-b3a8-a4008ba67f9c" providerId="ADAL" clId="{4CB676FA-9FC5-4470-98EE-6F5DD022863E}" dt="2021-03-07T04:48:37.541" v="919" actId="478"/>
          <ac:picMkLst>
            <pc:docMk/>
            <pc:sldMk cId="3170294839" sldId="263"/>
            <ac:picMk id="19" creationId="{5CCE8267-5EA9-4850-85D1-88F8A035D1C6}"/>
          </ac:picMkLst>
        </pc:picChg>
        <pc:picChg chg="add del mod">
          <ac:chgData name="Clark, Robert Emerson" userId="37467bac-7372-42aa-b3a8-a4008ba67f9c" providerId="ADAL" clId="{4CB676FA-9FC5-4470-98EE-6F5DD022863E}" dt="2021-03-07T04:48:37.541" v="919" actId="478"/>
          <ac:picMkLst>
            <pc:docMk/>
            <pc:sldMk cId="3170294839" sldId="263"/>
            <ac:picMk id="20" creationId="{A50DD5C1-C92B-4D59-B500-DE0FCDD666E2}"/>
          </ac:picMkLst>
        </pc:picChg>
        <pc:picChg chg="add del mod">
          <ac:chgData name="Clark, Robert Emerson" userId="37467bac-7372-42aa-b3a8-a4008ba67f9c" providerId="ADAL" clId="{4CB676FA-9FC5-4470-98EE-6F5DD022863E}" dt="2021-03-07T04:48:37.541" v="919" actId="478"/>
          <ac:picMkLst>
            <pc:docMk/>
            <pc:sldMk cId="3170294839" sldId="263"/>
            <ac:picMk id="21" creationId="{9755A5C9-EEEA-40C1-B445-2EC53DB44F8B}"/>
          </ac:picMkLst>
        </pc:picChg>
        <pc:picChg chg="del">
          <ac:chgData name="Clark, Robert Emerson" userId="37467bac-7372-42aa-b3a8-a4008ba67f9c" providerId="ADAL" clId="{4CB676FA-9FC5-4470-98EE-6F5DD022863E}" dt="2021-03-07T04:47:10.831" v="815" actId="478"/>
          <ac:picMkLst>
            <pc:docMk/>
            <pc:sldMk cId="3170294839" sldId="263"/>
            <ac:picMk id="27" creationId="{8E5FDD6E-F1B2-422E-B162-F5F694030D7E}"/>
          </ac:picMkLst>
        </pc:picChg>
        <pc:picChg chg="add mod">
          <ac:chgData name="Clark, Robert Emerson" userId="37467bac-7372-42aa-b3a8-a4008ba67f9c" providerId="ADAL" clId="{4CB676FA-9FC5-4470-98EE-6F5DD022863E}" dt="2021-03-07T04:58:09.397" v="1256" actId="14100"/>
          <ac:picMkLst>
            <pc:docMk/>
            <pc:sldMk cId="3170294839" sldId="263"/>
            <ac:picMk id="35" creationId="{ABDB8BFD-5F81-4684-ACFF-810D1DA0A3C6}"/>
          </ac:picMkLst>
        </pc:picChg>
        <pc:picChg chg="del">
          <ac:chgData name="Clark, Robert Emerson" userId="37467bac-7372-42aa-b3a8-a4008ba67f9c" providerId="ADAL" clId="{4CB676FA-9FC5-4470-98EE-6F5DD022863E}" dt="2021-03-07T04:47:11.177" v="816" actId="478"/>
          <ac:picMkLst>
            <pc:docMk/>
            <pc:sldMk cId="3170294839" sldId="263"/>
            <ac:picMk id="36" creationId="{9ACF6010-BD83-4A52-A36B-A37F0007F35F}"/>
          </ac:picMkLst>
        </pc:picChg>
        <pc:picChg chg="add mod">
          <ac:chgData name="Clark, Robert Emerson" userId="37467bac-7372-42aa-b3a8-a4008ba67f9c" providerId="ADAL" clId="{4CB676FA-9FC5-4470-98EE-6F5DD022863E}" dt="2021-03-07T04:50:10.320" v="978" actId="1076"/>
          <ac:picMkLst>
            <pc:docMk/>
            <pc:sldMk cId="3170294839" sldId="263"/>
            <ac:picMk id="38" creationId="{E947195F-878F-41A0-ADE9-D44CAEC3AFB1}"/>
          </ac:picMkLst>
        </pc:picChg>
        <pc:picChg chg="add mod">
          <ac:chgData name="Clark, Robert Emerson" userId="37467bac-7372-42aa-b3a8-a4008ba67f9c" providerId="ADAL" clId="{4CB676FA-9FC5-4470-98EE-6F5DD022863E}" dt="2021-03-07T04:58:11.254" v="1257" actId="14100"/>
          <ac:picMkLst>
            <pc:docMk/>
            <pc:sldMk cId="3170294839" sldId="263"/>
            <ac:picMk id="41" creationId="{7729C233-6681-48DA-A4B4-C0976BB24D61}"/>
          </ac:picMkLst>
        </pc:picChg>
        <pc:picChg chg="del mod">
          <ac:chgData name="Clark, Robert Emerson" userId="37467bac-7372-42aa-b3a8-a4008ba67f9c" providerId="ADAL" clId="{4CB676FA-9FC5-4470-98EE-6F5DD022863E}" dt="2021-03-07T04:47:13.482" v="818" actId="478"/>
          <ac:picMkLst>
            <pc:docMk/>
            <pc:sldMk cId="3170294839" sldId="263"/>
            <ac:picMk id="44" creationId="{906B3C6F-F7ED-4197-8C9D-E98949A2398F}"/>
          </ac:picMkLst>
        </pc:picChg>
        <pc:picChg chg="add mod">
          <ac:chgData name="Clark, Robert Emerson" userId="37467bac-7372-42aa-b3a8-a4008ba67f9c" providerId="ADAL" clId="{4CB676FA-9FC5-4470-98EE-6F5DD022863E}" dt="2021-03-07T04:49:58.390" v="973" actId="1076"/>
          <ac:picMkLst>
            <pc:docMk/>
            <pc:sldMk cId="3170294839" sldId="263"/>
            <ac:picMk id="45" creationId="{912EF181-510E-4983-9D60-F7C9B57280FE}"/>
          </ac:picMkLst>
        </pc:picChg>
        <pc:picChg chg="mod">
          <ac:chgData name="Clark, Robert Emerson" userId="37467bac-7372-42aa-b3a8-a4008ba67f9c" providerId="ADAL" clId="{4CB676FA-9FC5-4470-98EE-6F5DD022863E}" dt="2021-03-07T04:58:07.257" v="1255" actId="14100"/>
          <ac:picMkLst>
            <pc:docMk/>
            <pc:sldMk cId="3170294839" sldId="263"/>
            <ac:picMk id="46" creationId="{F39E78C7-4032-4D4B-96CB-E8394B23790C}"/>
          </ac:picMkLst>
        </pc:picChg>
        <pc:picChg chg="add mod">
          <ac:chgData name="Clark, Robert Emerson" userId="37467bac-7372-42aa-b3a8-a4008ba67f9c" providerId="ADAL" clId="{4CB676FA-9FC5-4470-98EE-6F5DD022863E}" dt="2021-03-07T04:55:37.075" v="1173" actId="1076"/>
          <ac:picMkLst>
            <pc:docMk/>
            <pc:sldMk cId="3170294839" sldId="263"/>
            <ac:picMk id="60" creationId="{44568300-2A3B-4363-91CD-BA92140C249B}"/>
          </ac:picMkLst>
        </pc:picChg>
        <pc:picChg chg="add mod">
          <ac:chgData name="Clark, Robert Emerson" userId="37467bac-7372-42aa-b3a8-a4008ba67f9c" providerId="ADAL" clId="{4CB676FA-9FC5-4470-98EE-6F5DD022863E}" dt="2021-03-07T04:57:12.702" v="1219" actId="1076"/>
          <ac:picMkLst>
            <pc:docMk/>
            <pc:sldMk cId="3170294839" sldId="263"/>
            <ac:picMk id="76" creationId="{C10553F1-74F6-47ED-81D5-DB2553BB4E20}"/>
          </ac:picMkLst>
        </pc:picChg>
        <pc:picChg chg="mod">
          <ac:chgData name="Clark, Robert Emerson" userId="37467bac-7372-42aa-b3a8-a4008ba67f9c" providerId="ADAL" clId="{4CB676FA-9FC5-4470-98EE-6F5DD022863E}" dt="2021-03-07T04:59:36.043" v="1395" actId="1076"/>
          <ac:picMkLst>
            <pc:docMk/>
            <pc:sldMk cId="3170294839" sldId="263"/>
            <ac:picMk id="1026" creationId="{F649DEC1-61B6-4661-89ED-8525F33103CB}"/>
          </ac:picMkLst>
        </pc:picChg>
        <pc:cxnChg chg="add del mod">
          <ac:chgData name="Clark, Robert Emerson" userId="37467bac-7372-42aa-b3a8-a4008ba67f9c" providerId="ADAL" clId="{4CB676FA-9FC5-4470-98EE-6F5DD022863E}" dt="2021-03-07T04:52:17.616" v="1052" actId="478"/>
          <ac:cxnSpMkLst>
            <pc:docMk/>
            <pc:sldMk cId="3170294839" sldId="263"/>
            <ac:cxnSpMk id="25" creationId="{65196518-C92A-48FD-88E0-D1B6B6B2B05D}"/>
          </ac:cxnSpMkLst>
        </pc:cxnChg>
        <pc:cxnChg chg="add del mod">
          <ac:chgData name="Clark, Robert Emerson" userId="37467bac-7372-42aa-b3a8-a4008ba67f9c" providerId="ADAL" clId="{4CB676FA-9FC5-4470-98EE-6F5DD022863E}" dt="2021-03-07T04:55:15.562" v="1163" actId="478"/>
          <ac:cxnSpMkLst>
            <pc:docMk/>
            <pc:sldMk cId="3170294839" sldId="263"/>
            <ac:cxnSpMk id="34" creationId="{82E89067-B1B5-4157-821C-8F6CEE2B48F6}"/>
          </ac:cxnSpMkLst>
        </pc:cxnChg>
        <pc:cxnChg chg="add del mod">
          <ac:chgData name="Clark, Robert Emerson" userId="37467bac-7372-42aa-b3a8-a4008ba67f9c" providerId="ADAL" clId="{4CB676FA-9FC5-4470-98EE-6F5DD022863E}" dt="2021-03-07T04:52:01.199" v="1042" actId="478"/>
          <ac:cxnSpMkLst>
            <pc:docMk/>
            <pc:sldMk cId="3170294839" sldId="263"/>
            <ac:cxnSpMk id="37" creationId="{CAAEBA7A-C175-4042-A9AF-C5DD17BBE170}"/>
          </ac:cxnSpMkLst>
        </pc:cxnChg>
        <pc:cxnChg chg="add del mod">
          <ac:chgData name="Clark, Robert Emerson" userId="37467bac-7372-42aa-b3a8-a4008ba67f9c" providerId="ADAL" clId="{4CB676FA-9FC5-4470-98EE-6F5DD022863E}" dt="2021-03-07T04:56:01.193" v="1185" actId="478"/>
          <ac:cxnSpMkLst>
            <pc:docMk/>
            <pc:sldMk cId="3170294839" sldId="263"/>
            <ac:cxnSpMk id="40" creationId="{354312E4-F827-45D7-AA4F-0E60D349A1BD}"/>
          </ac:cxnSpMkLst>
        </pc:cxnChg>
        <pc:cxnChg chg="mod">
          <ac:chgData name="Clark, Robert Emerson" userId="37467bac-7372-42aa-b3a8-a4008ba67f9c" providerId="ADAL" clId="{4CB676FA-9FC5-4470-98EE-6F5DD022863E}" dt="2021-03-07T04:54:02.545" v="1119" actId="1076"/>
          <ac:cxnSpMkLst>
            <pc:docMk/>
            <pc:sldMk cId="3170294839" sldId="263"/>
            <ac:cxnSpMk id="42" creationId="{CC6E14F7-2F1A-4050-A08F-B6542403280D}"/>
          </ac:cxnSpMkLst>
        </pc:cxnChg>
        <pc:cxnChg chg="add del mod">
          <ac:chgData name="Clark, Robert Emerson" userId="37467bac-7372-42aa-b3a8-a4008ba67f9c" providerId="ADAL" clId="{4CB676FA-9FC5-4470-98EE-6F5DD022863E}" dt="2021-03-07T04:52:10.395" v="1048" actId="478"/>
          <ac:cxnSpMkLst>
            <pc:docMk/>
            <pc:sldMk cId="3170294839" sldId="263"/>
            <ac:cxnSpMk id="43" creationId="{93DB265A-6945-4368-AF2D-C391C02654EB}"/>
          </ac:cxnSpMkLst>
        </pc:cxnChg>
        <pc:cxnChg chg="add mod">
          <ac:chgData name="Clark, Robert Emerson" userId="37467bac-7372-42aa-b3a8-a4008ba67f9c" providerId="ADAL" clId="{4CB676FA-9FC5-4470-98EE-6F5DD022863E}" dt="2021-03-07T04:58:57.211" v="1379" actId="14100"/>
          <ac:cxnSpMkLst>
            <pc:docMk/>
            <pc:sldMk cId="3170294839" sldId="263"/>
            <ac:cxnSpMk id="47" creationId="{A3C91A55-1167-44FD-B9A3-9B4F8231BE64}"/>
          </ac:cxnSpMkLst>
        </pc:cxnChg>
        <pc:cxnChg chg="add mod">
          <ac:chgData name="Clark, Robert Emerson" userId="37467bac-7372-42aa-b3a8-a4008ba67f9c" providerId="ADAL" clId="{4CB676FA-9FC5-4470-98EE-6F5DD022863E}" dt="2021-03-07T04:51:08.797" v="993" actId="14100"/>
          <ac:cxnSpMkLst>
            <pc:docMk/>
            <pc:sldMk cId="3170294839" sldId="263"/>
            <ac:cxnSpMk id="49" creationId="{FE3C04AE-4197-4538-A6AC-6D67595E6CB7}"/>
          </ac:cxnSpMkLst>
        </pc:cxnChg>
        <pc:cxnChg chg="add mod">
          <ac:chgData name="Clark, Robert Emerson" userId="37467bac-7372-42aa-b3a8-a4008ba67f9c" providerId="ADAL" clId="{4CB676FA-9FC5-4470-98EE-6F5DD022863E}" dt="2021-03-07T04:51:17.582" v="998" actId="1076"/>
          <ac:cxnSpMkLst>
            <pc:docMk/>
            <pc:sldMk cId="3170294839" sldId="263"/>
            <ac:cxnSpMk id="50" creationId="{489CC03C-097A-4941-BE1C-E35E821A7D63}"/>
          </ac:cxnSpMkLst>
        </pc:cxnChg>
        <pc:cxnChg chg="add mod">
          <ac:chgData name="Clark, Robert Emerson" userId="37467bac-7372-42aa-b3a8-a4008ba67f9c" providerId="ADAL" clId="{4CB676FA-9FC5-4470-98EE-6F5DD022863E}" dt="2021-03-07T04:55:35.764" v="1172" actId="14100"/>
          <ac:cxnSpMkLst>
            <pc:docMk/>
            <pc:sldMk cId="3170294839" sldId="263"/>
            <ac:cxnSpMk id="51" creationId="{71101DD0-CD2A-4CB6-BC74-1F1E37227553}"/>
          </ac:cxnSpMkLst>
        </pc:cxnChg>
        <pc:cxnChg chg="add mod">
          <ac:chgData name="Clark, Robert Emerson" userId="37467bac-7372-42aa-b3a8-a4008ba67f9c" providerId="ADAL" clId="{4CB676FA-9FC5-4470-98EE-6F5DD022863E}" dt="2021-03-07T04:59:16.079" v="1387" actId="1076"/>
          <ac:cxnSpMkLst>
            <pc:docMk/>
            <pc:sldMk cId="3170294839" sldId="263"/>
            <ac:cxnSpMk id="52" creationId="{3BB73C97-624E-4A77-8220-1F3D0144FADD}"/>
          </ac:cxnSpMkLst>
        </pc:cxnChg>
        <pc:cxnChg chg="add mod">
          <ac:chgData name="Clark, Robert Emerson" userId="37467bac-7372-42aa-b3a8-a4008ba67f9c" providerId="ADAL" clId="{4CB676FA-9FC5-4470-98EE-6F5DD022863E}" dt="2021-03-07T04:56:22.448" v="1196" actId="14100"/>
          <ac:cxnSpMkLst>
            <pc:docMk/>
            <pc:sldMk cId="3170294839" sldId="263"/>
            <ac:cxnSpMk id="53" creationId="{C8A1FDD6-3605-4C7E-AC71-DD57D8C541E2}"/>
          </ac:cxnSpMkLst>
        </pc:cxnChg>
        <pc:cxnChg chg="del">
          <ac:chgData name="Clark, Robert Emerson" userId="37467bac-7372-42aa-b3a8-a4008ba67f9c" providerId="ADAL" clId="{4CB676FA-9FC5-4470-98EE-6F5DD022863E}" dt="2021-03-07T04:48:44.302" v="921" actId="478"/>
          <ac:cxnSpMkLst>
            <pc:docMk/>
            <pc:sldMk cId="3170294839" sldId="263"/>
            <ac:cxnSpMk id="54" creationId="{2D8C82AC-71D0-46D1-8AAE-294ED2791ECE}"/>
          </ac:cxnSpMkLst>
        </pc:cxnChg>
        <pc:cxnChg chg="add mod">
          <ac:chgData name="Clark, Robert Emerson" userId="37467bac-7372-42aa-b3a8-a4008ba67f9c" providerId="ADAL" clId="{4CB676FA-9FC5-4470-98EE-6F5DD022863E}" dt="2021-03-07T04:58:51.795" v="1377" actId="1076"/>
          <ac:cxnSpMkLst>
            <pc:docMk/>
            <pc:sldMk cId="3170294839" sldId="263"/>
            <ac:cxnSpMk id="55" creationId="{82D2CDD7-2399-4629-991B-A58C17350E82}"/>
          </ac:cxnSpMkLst>
        </pc:cxnChg>
        <pc:cxnChg chg="add mod">
          <ac:chgData name="Clark, Robert Emerson" userId="37467bac-7372-42aa-b3a8-a4008ba67f9c" providerId="ADAL" clId="{4CB676FA-9FC5-4470-98EE-6F5DD022863E}" dt="2021-03-07T04:57:36.411" v="1226" actId="1076"/>
          <ac:cxnSpMkLst>
            <pc:docMk/>
            <pc:sldMk cId="3170294839" sldId="263"/>
            <ac:cxnSpMk id="56" creationId="{D658F229-14E0-483E-9D1E-F69E54A86624}"/>
          </ac:cxnSpMkLst>
        </pc:cxnChg>
        <pc:cxnChg chg="add del mod">
          <ac:chgData name="Clark, Robert Emerson" userId="37467bac-7372-42aa-b3a8-a4008ba67f9c" providerId="ADAL" clId="{4CB676FA-9FC5-4470-98EE-6F5DD022863E}" dt="2021-03-07T04:55:21.361" v="1166" actId="478"/>
          <ac:cxnSpMkLst>
            <pc:docMk/>
            <pc:sldMk cId="3170294839" sldId="263"/>
            <ac:cxnSpMk id="59" creationId="{C0C15983-1B2D-4402-9461-A0F857431B62}"/>
          </ac:cxnSpMkLst>
        </pc:cxnChg>
        <pc:cxnChg chg="add mod">
          <ac:chgData name="Clark, Robert Emerson" userId="37467bac-7372-42aa-b3a8-a4008ba67f9c" providerId="ADAL" clId="{4CB676FA-9FC5-4470-98EE-6F5DD022863E}" dt="2021-03-07T04:58:51.795" v="1377" actId="1076"/>
          <ac:cxnSpMkLst>
            <pc:docMk/>
            <pc:sldMk cId="3170294839" sldId="263"/>
            <ac:cxnSpMk id="61" creationId="{EDFC258E-7612-4E74-9631-3BD652A47247}"/>
          </ac:cxnSpMkLst>
        </pc:cxnChg>
        <pc:cxnChg chg="add mod">
          <ac:chgData name="Clark, Robert Emerson" userId="37467bac-7372-42aa-b3a8-a4008ba67f9c" providerId="ADAL" clId="{4CB676FA-9FC5-4470-98EE-6F5DD022863E}" dt="2021-03-07T04:56:57.107" v="1215" actId="14100"/>
          <ac:cxnSpMkLst>
            <pc:docMk/>
            <pc:sldMk cId="3170294839" sldId="263"/>
            <ac:cxnSpMk id="63" creationId="{01A25ECC-4CF3-44E6-B836-231C4EC9DE44}"/>
          </ac:cxnSpMkLst>
        </pc:cxnChg>
        <pc:cxnChg chg="add mod">
          <ac:chgData name="Clark, Robert Emerson" userId="37467bac-7372-42aa-b3a8-a4008ba67f9c" providerId="ADAL" clId="{4CB676FA-9FC5-4470-98EE-6F5DD022863E}" dt="2021-03-07T04:56:15.425" v="1192" actId="14100"/>
          <ac:cxnSpMkLst>
            <pc:docMk/>
            <pc:sldMk cId="3170294839" sldId="263"/>
            <ac:cxnSpMk id="64" creationId="{DEEAA95B-37AB-4F85-935B-4F2B991A7A2E}"/>
          </ac:cxnSpMkLst>
        </pc:cxnChg>
        <pc:cxnChg chg="add del mod">
          <ac:chgData name="Clark, Robert Emerson" userId="37467bac-7372-42aa-b3a8-a4008ba67f9c" providerId="ADAL" clId="{4CB676FA-9FC5-4470-98EE-6F5DD022863E}" dt="2021-03-07T04:56:05.815" v="1187" actId="478"/>
          <ac:cxnSpMkLst>
            <pc:docMk/>
            <pc:sldMk cId="3170294839" sldId="263"/>
            <ac:cxnSpMk id="65" creationId="{8C8AF01D-7A1E-469C-B476-35593069CCBA}"/>
          </ac:cxnSpMkLst>
        </pc:cxnChg>
        <pc:cxnChg chg="add mod">
          <ac:chgData name="Clark, Robert Emerson" userId="37467bac-7372-42aa-b3a8-a4008ba67f9c" providerId="ADAL" clId="{4CB676FA-9FC5-4470-98EE-6F5DD022863E}" dt="2021-03-07T04:56:12.344" v="1191" actId="1076"/>
          <ac:cxnSpMkLst>
            <pc:docMk/>
            <pc:sldMk cId="3170294839" sldId="263"/>
            <ac:cxnSpMk id="69" creationId="{8B6E51EA-1A22-4260-95A8-8B36A641477D}"/>
          </ac:cxnSpMkLst>
        </pc:cxnChg>
        <pc:cxnChg chg="add mod">
          <ac:chgData name="Clark, Robert Emerson" userId="37467bac-7372-42aa-b3a8-a4008ba67f9c" providerId="ADAL" clId="{4CB676FA-9FC5-4470-98EE-6F5DD022863E}" dt="2021-03-07T04:57:21.025" v="1221" actId="1076"/>
          <ac:cxnSpMkLst>
            <pc:docMk/>
            <pc:sldMk cId="3170294839" sldId="263"/>
            <ac:cxnSpMk id="73" creationId="{C8F733C5-3D51-4419-AF42-71321E864B66}"/>
          </ac:cxnSpMkLst>
        </pc:cxnChg>
        <pc:cxnChg chg="add del mod">
          <ac:chgData name="Clark, Robert Emerson" userId="37467bac-7372-42aa-b3a8-a4008ba67f9c" providerId="ADAL" clId="{4CB676FA-9FC5-4470-98EE-6F5DD022863E}" dt="2021-03-07T04:56:38.599" v="1207" actId="478"/>
          <ac:cxnSpMkLst>
            <pc:docMk/>
            <pc:sldMk cId="3170294839" sldId="263"/>
            <ac:cxnSpMk id="74" creationId="{59270DD5-D6B0-4A0F-AC44-E0AD71B277C4}"/>
          </ac:cxnSpMkLst>
        </pc:cxnChg>
        <pc:cxnChg chg="add del mod">
          <ac:chgData name="Clark, Robert Emerson" userId="37467bac-7372-42aa-b3a8-a4008ba67f9c" providerId="ADAL" clId="{4CB676FA-9FC5-4470-98EE-6F5DD022863E}" dt="2021-03-07T04:57:19.143" v="1220" actId="478"/>
          <ac:cxnSpMkLst>
            <pc:docMk/>
            <pc:sldMk cId="3170294839" sldId="263"/>
            <ac:cxnSpMk id="75" creationId="{F7ACCA2A-0DEF-4FAA-98EB-E740D8511329}"/>
          </ac:cxnSpMkLst>
        </pc:cxnChg>
        <pc:cxnChg chg="add mod">
          <ac:chgData name="Clark, Robert Emerson" userId="37467bac-7372-42aa-b3a8-a4008ba67f9c" providerId="ADAL" clId="{4CB676FA-9FC5-4470-98EE-6F5DD022863E}" dt="2021-03-07T04:57:27.111" v="1225" actId="1076"/>
          <ac:cxnSpMkLst>
            <pc:docMk/>
            <pc:sldMk cId="3170294839" sldId="263"/>
            <ac:cxnSpMk id="80" creationId="{D1BAEADB-6C9D-4401-8051-818689DC83B3}"/>
          </ac:cxnSpMkLst>
        </pc:cxnChg>
      </pc:sldChg>
      <pc:sldChg chg="addSp delSp modSp add mod">
        <pc:chgData name="Clark, Robert Emerson" userId="37467bac-7372-42aa-b3a8-a4008ba67f9c" providerId="ADAL" clId="{4CB676FA-9FC5-4470-98EE-6F5DD022863E}" dt="2021-03-16T19:32:11.109" v="4552" actId="20577"/>
        <pc:sldMkLst>
          <pc:docMk/>
          <pc:sldMk cId="2633985970" sldId="264"/>
        </pc:sldMkLst>
        <pc:spChg chg="mod">
          <ac:chgData name="Clark, Robert Emerson" userId="37467bac-7372-42aa-b3a8-a4008ba67f9c" providerId="ADAL" clId="{4CB676FA-9FC5-4470-98EE-6F5DD022863E}" dt="2021-03-16T19:32:11.109" v="4552" actId="20577"/>
          <ac:spMkLst>
            <pc:docMk/>
            <pc:sldMk cId="2633985970" sldId="264"/>
            <ac:spMk id="2" creationId="{B2A247C2-EBC0-470F-994E-A2E2C5685DB7}"/>
          </ac:spMkLst>
        </pc:spChg>
        <pc:spChg chg="mod">
          <ac:chgData name="Clark, Robert Emerson" userId="37467bac-7372-42aa-b3a8-a4008ba67f9c" providerId="ADAL" clId="{4CB676FA-9FC5-4470-98EE-6F5DD022863E}" dt="2021-03-11T03:56:16.337" v="1616" actId="14100"/>
          <ac:spMkLst>
            <pc:docMk/>
            <pc:sldMk cId="2633985970" sldId="264"/>
            <ac:spMk id="4" creationId="{707A2DAA-493A-46B1-A39E-30A2F476A79F}"/>
          </ac:spMkLst>
        </pc:spChg>
        <pc:spChg chg="del mod">
          <ac:chgData name="Clark, Robert Emerson" userId="37467bac-7372-42aa-b3a8-a4008ba67f9c" providerId="ADAL" clId="{4CB676FA-9FC5-4470-98EE-6F5DD022863E}" dt="2021-03-11T03:56:04.893" v="1613" actId="478"/>
          <ac:spMkLst>
            <pc:docMk/>
            <pc:sldMk cId="2633985970" sldId="264"/>
            <ac:spMk id="5" creationId="{6434F896-6407-42C4-951A-8A17B4321630}"/>
          </ac:spMkLst>
        </pc:spChg>
        <pc:spChg chg="del mod">
          <ac:chgData name="Clark, Robert Emerson" userId="37467bac-7372-42aa-b3a8-a4008ba67f9c" providerId="ADAL" clId="{4CB676FA-9FC5-4470-98EE-6F5DD022863E}" dt="2021-03-11T03:56:04.893" v="1613" actId="478"/>
          <ac:spMkLst>
            <pc:docMk/>
            <pc:sldMk cId="2633985970" sldId="264"/>
            <ac:spMk id="6" creationId="{A9505123-7CF8-4DD9-904A-43867329B5EA}"/>
          </ac:spMkLst>
        </pc:spChg>
        <pc:spChg chg="del mod">
          <ac:chgData name="Clark, Robert Emerson" userId="37467bac-7372-42aa-b3a8-a4008ba67f9c" providerId="ADAL" clId="{4CB676FA-9FC5-4470-98EE-6F5DD022863E}" dt="2021-03-11T03:56:07.339" v="1614" actId="478"/>
          <ac:spMkLst>
            <pc:docMk/>
            <pc:sldMk cId="2633985970" sldId="264"/>
            <ac:spMk id="7" creationId="{44062495-D162-40C1-A72B-58516F132452}"/>
          </ac:spMkLst>
        </pc:spChg>
        <pc:spChg chg="del mod">
          <ac:chgData name="Clark, Robert Emerson" userId="37467bac-7372-42aa-b3a8-a4008ba67f9c" providerId="ADAL" clId="{4CB676FA-9FC5-4470-98EE-6F5DD022863E}" dt="2021-03-11T03:56:04.893" v="1613" actId="478"/>
          <ac:spMkLst>
            <pc:docMk/>
            <pc:sldMk cId="2633985970" sldId="264"/>
            <ac:spMk id="8" creationId="{6B4686BB-32B6-4E02-9806-D1D593A50EA7}"/>
          </ac:spMkLst>
        </pc:spChg>
        <pc:spChg chg="mod">
          <ac:chgData name="Clark, Robert Emerson" userId="37467bac-7372-42aa-b3a8-a4008ba67f9c" providerId="ADAL" clId="{4CB676FA-9FC5-4470-98EE-6F5DD022863E}" dt="2021-03-11T03:55:40.229" v="1596" actId="1076"/>
          <ac:spMkLst>
            <pc:docMk/>
            <pc:sldMk cId="2633985970" sldId="264"/>
            <ac:spMk id="9" creationId="{F9564993-4E34-4E3B-979C-7105986FB23D}"/>
          </ac:spMkLst>
        </pc:spChg>
        <pc:spChg chg="mod">
          <ac:chgData name="Clark, Robert Emerson" userId="37467bac-7372-42aa-b3a8-a4008ba67f9c" providerId="ADAL" clId="{4CB676FA-9FC5-4470-98EE-6F5DD022863E}" dt="2021-03-11T03:55:40.229" v="1596" actId="1076"/>
          <ac:spMkLst>
            <pc:docMk/>
            <pc:sldMk cId="2633985970" sldId="264"/>
            <ac:spMk id="10" creationId="{1F39D649-B367-4C10-BAD7-3A40669D46AC}"/>
          </ac:spMkLst>
        </pc:spChg>
        <pc:spChg chg="mod">
          <ac:chgData name="Clark, Robert Emerson" userId="37467bac-7372-42aa-b3a8-a4008ba67f9c" providerId="ADAL" clId="{4CB676FA-9FC5-4470-98EE-6F5DD022863E}" dt="2021-03-11T03:56:13.057" v="1615" actId="1076"/>
          <ac:spMkLst>
            <pc:docMk/>
            <pc:sldMk cId="2633985970" sldId="264"/>
            <ac:spMk id="11" creationId="{0B7DFBBB-9492-4115-920C-95785D7FD7C0}"/>
          </ac:spMkLst>
        </pc:spChg>
        <pc:spChg chg="mod">
          <ac:chgData name="Clark, Robert Emerson" userId="37467bac-7372-42aa-b3a8-a4008ba67f9c" providerId="ADAL" clId="{4CB676FA-9FC5-4470-98EE-6F5DD022863E}" dt="2021-03-11T03:56:13.057" v="1615" actId="1076"/>
          <ac:spMkLst>
            <pc:docMk/>
            <pc:sldMk cId="2633985970" sldId="264"/>
            <ac:spMk id="12" creationId="{1B267885-A07C-4A52-B63B-AA40FE4D12FF}"/>
          </ac:spMkLst>
        </pc:spChg>
        <pc:spChg chg="mod">
          <ac:chgData name="Clark, Robert Emerson" userId="37467bac-7372-42aa-b3a8-a4008ba67f9c" providerId="ADAL" clId="{4CB676FA-9FC5-4470-98EE-6F5DD022863E}" dt="2021-03-11T03:56:13.057" v="1615" actId="1076"/>
          <ac:spMkLst>
            <pc:docMk/>
            <pc:sldMk cId="2633985970" sldId="264"/>
            <ac:spMk id="13" creationId="{63795FDB-EDF0-4B5D-8327-061E365443B9}"/>
          </ac:spMkLst>
        </pc:spChg>
        <pc:spChg chg="mod">
          <ac:chgData name="Clark, Robert Emerson" userId="37467bac-7372-42aa-b3a8-a4008ba67f9c" providerId="ADAL" clId="{4CB676FA-9FC5-4470-98EE-6F5DD022863E}" dt="2021-03-11T03:56:13.057" v="1615" actId="1076"/>
          <ac:spMkLst>
            <pc:docMk/>
            <pc:sldMk cId="2633985970" sldId="264"/>
            <ac:spMk id="14" creationId="{F6AF91E2-125E-432F-9022-4B1751693576}"/>
          </ac:spMkLst>
        </pc:spChg>
        <pc:spChg chg="del mod">
          <ac:chgData name="Clark, Robert Emerson" userId="37467bac-7372-42aa-b3a8-a4008ba67f9c" providerId="ADAL" clId="{4CB676FA-9FC5-4470-98EE-6F5DD022863E}" dt="2021-03-11T03:58:10.727" v="1675" actId="478"/>
          <ac:spMkLst>
            <pc:docMk/>
            <pc:sldMk cId="2633985970" sldId="264"/>
            <ac:spMk id="15" creationId="{83BFA315-5EFA-4640-87DE-E151BE533590}"/>
          </ac:spMkLst>
        </pc:spChg>
        <pc:spChg chg="del mod">
          <ac:chgData name="Clark, Robert Emerson" userId="37467bac-7372-42aa-b3a8-a4008ba67f9c" providerId="ADAL" clId="{4CB676FA-9FC5-4470-98EE-6F5DD022863E}" dt="2021-03-11T03:58:10.031" v="1674" actId="478"/>
          <ac:spMkLst>
            <pc:docMk/>
            <pc:sldMk cId="2633985970" sldId="264"/>
            <ac:spMk id="16" creationId="{322830F1-859F-4A63-8F64-0DA52B43211F}"/>
          </ac:spMkLst>
        </pc:spChg>
        <pc:spChg chg="del mod">
          <ac:chgData name="Clark, Robert Emerson" userId="37467bac-7372-42aa-b3a8-a4008ba67f9c" providerId="ADAL" clId="{4CB676FA-9FC5-4470-98EE-6F5DD022863E}" dt="2021-03-11T03:56:04.893" v="1613" actId="478"/>
          <ac:spMkLst>
            <pc:docMk/>
            <pc:sldMk cId="2633985970" sldId="264"/>
            <ac:spMk id="17" creationId="{C4663C1C-6660-4493-A0D9-18B73AD0E195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18" creationId="{D6D00356-3B37-43EF-9E2C-D51B28598198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23" creationId="{6A86FD7A-AD78-4EB8-AEE4-E3DC27C2145D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24" creationId="{D0687269-B1C3-43CE-A3C2-8183A3E41ED1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25" creationId="{D4E151A4-B617-4C59-8C68-C0264CA217EA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26" creationId="{4E14A390-43F5-4962-8270-85D6FF8C6A7C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27" creationId="{805FA54C-8F09-4D22-9767-9B58B90C5695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28" creationId="{220272A9-E579-41E9-9207-3416B99CAF7E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29" creationId="{B8E23097-FC9A-463C-BC8C-72107BAE21A6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30" creationId="{EB2A7378-DDD6-498D-943F-7C3EA10693EA}"/>
          </ac:spMkLst>
        </pc:spChg>
        <pc:spChg chg="mod">
          <ac:chgData name="Clark, Robert Emerson" userId="37467bac-7372-42aa-b3a8-a4008ba67f9c" providerId="ADAL" clId="{4CB676FA-9FC5-4470-98EE-6F5DD022863E}" dt="2021-03-11T03:55:47.899" v="1604" actId="20577"/>
          <ac:spMkLst>
            <pc:docMk/>
            <pc:sldMk cId="2633985970" sldId="264"/>
            <ac:spMk id="33" creationId="{D94C0655-F804-4F95-B372-03308BA3CD58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34" creationId="{55D0D0DD-C25F-4114-B1C2-CADC6E010D35}"/>
          </ac:spMkLst>
        </pc:spChg>
        <pc:spChg chg="del mod">
          <ac:chgData name="Clark, Robert Emerson" userId="37467bac-7372-42aa-b3a8-a4008ba67f9c" providerId="ADAL" clId="{4CB676FA-9FC5-4470-98EE-6F5DD022863E}" dt="2021-03-11T03:56:04.893" v="1613" actId="478"/>
          <ac:spMkLst>
            <pc:docMk/>
            <pc:sldMk cId="2633985970" sldId="264"/>
            <ac:spMk id="35" creationId="{D7B53797-D69C-4101-88CC-EF66179836FE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36" creationId="{0DE14EBA-2218-45BC-B62E-B03916745B44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37" creationId="{D33BD2D2-4BD2-418F-ACF5-1A349347D5B3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38" creationId="{37F76D97-94B1-40B1-BBF9-F7BA6B717302}"/>
          </ac:spMkLst>
        </pc:spChg>
        <pc:spChg chg="del mod">
          <ac:chgData name="Clark, Robert Emerson" userId="37467bac-7372-42aa-b3a8-a4008ba67f9c" providerId="ADAL" clId="{4CB676FA-9FC5-4470-98EE-6F5DD022863E}" dt="2021-03-11T03:56:23.480" v="1619" actId="478"/>
          <ac:spMkLst>
            <pc:docMk/>
            <pc:sldMk cId="2633985970" sldId="264"/>
            <ac:spMk id="39" creationId="{A3EF2130-851E-4620-BB41-208FB1E6275F}"/>
          </ac:spMkLst>
        </pc:spChg>
        <pc:spChg chg="mod">
          <ac:chgData name="Clark, Robert Emerson" userId="37467bac-7372-42aa-b3a8-a4008ba67f9c" providerId="ADAL" clId="{4CB676FA-9FC5-4470-98EE-6F5DD022863E}" dt="2021-03-11T03:58:50.460" v="1687" actId="1076"/>
          <ac:spMkLst>
            <pc:docMk/>
            <pc:sldMk cId="2633985970" sldId="264"/>
            <ac:spMk id="40" creationId="{60B09BDC-23C3-4DB5-82D3-55FB43443E5C}"/>
          </ac:spMkLst>
        </pc:spChg>
        <pc:spChg chg="del mod">
          <ac:chgData name="Clark, Robert Emerson" userId="37467bac-7372-42aa-b3a8-a4008ba67f9c" providerId="ADAL" clId="{4CB676FA-9FC5-4470-98EE-6F5DD022863E}" dt="2021-03-11T03:55:25.514" v="1574" actId="478"/>
          <ac:spMkLst>
            <pc:docMk/>
            <pc:sldMk cId="2633985970" sldId="264"/>
            <ac:spMk id="41" creationId="{470903CF-202C-41F0-8F85-FE32E47FF6D1}"/>
          </ac:spMkLst>
        </pc:spChg>
        <pc:spChg chg="add mod">
          <ac:chgData name="Clark, Robert Emerson" userId="37467bac-7372-42aa-b3a8-a4008ba67f9c" providerId="ADAL" clId="{4CB676FA-9FC5-4470-98EE-6F5DD022863E}" dt="2021-03-11T03:56:32.187" v="1622" actId="1076"/>
          <ac:spMkLst>
            <pc:docMk/>
            <pc:sldMk cId="2633985970" sldId="264"/>
            <ac:spMk id="42" creationId="{60D0FDA5-749C-4EB4-B0E6-FE6F7B41778E}"/>
          </ac:spMkLst>
        </pc:spChg>
        <pc:spChg chg="add del mod">
          <ac:chgData name="Clark, Robert Emerson" userId="37467bac-7372-42aa-b3a8-a4008ba67f9c" providerId="ADAL" clId="{4CB676FA-9FC5-4470-98EE-6F5DD022863E}" dt="2021-03-11T03:56:45.262" v="1627" actId="478"/>
          <ac:spMkLst>
            <pc:docMk/>
            <pc:sldMk cId="2633985970" sldId="264"/>
            <ac:spMk id="43" creationId="{2A0EBC75-9293-49F7-AC87-AC6012434A93}"/>
          </ac:spMkLst>
        </pc:spChg>
        <pc:spChg chg="add del mod">
          <ac:chgData name="Clark, Robert Emerson" userId="37467bac-7372-42aa-b3a8-a4008ba67f9c" providerId="ADAL" clId="{4CB676FA-9FC5-4470-98EE-6F5DD022863E}" dt="2021-03-11T03:56:45.902" v="1628" actId="478"/>
          <ac:spMkLst>
            <pc:docMk/>
            <pc:sldMk cId="2633985970" sldId="264"/>
            <ac:spMk id="44" creationId="{AEB6846A-6062-4E49-8AF9-3C3320B026AF}"/>
          </ac:spMkLst>
        </pc:spChg>
        <pc:spChg chg="add mod">
          <ac:chgData name="Clark, Robert Emerson" userId="37467bac-7372-42aa-b3a8-a4008ba67f9c" providerId="ADAL" clId="{4CB676FA-9FC5-4470-98EE-6F5DD022863E}" dt="2021-03-11T03:56:32.187" v="1622" actId="1076"/>
          <ac:spMkLst>
            <pc:docMk/>
            <pc:sldMk cId="2633985970" sldId="264"/>
            <ac:spMk id="45" creationId="{D80B3CE4-B2A8-4001-80AE-9661B1807075}"/>
          </ac:spMkLst>
        </pc:spChg>
        <pc:spChg chg="add mod">
          <ac:chgData name="Clark, Robert Emerson" userId="37467bac-7372-42aa-b3a8-a4008ba67f9c" providerId="ADAL" clId="{4CB676FA-9FC5-4470-98EE-6F5DD022863E}" dt="2021-03-11T03:56:32.187" v="1622" actId="1076"/>
          <ac:spMkLst>
            <pc:docMk/>
            <pc:sldMk cId="2633985970" sldId="264"/>
            <ac:spMk id="46" creationId="{543C789B-C444-49B9-8B19-8162870B222A}"/>
          </ac:spMkLst>
        </pc:spChg>
        <pc:spChg chg="add del mod">
          <ac:chgData name="Clark, Robert Emerson" userId="37467bac-7372-42aa-b3a8-a4008ba67f9c" providerId="ADAL" clId="{4CB676FA-9FC5-4470-98EE-6F5DD022863E}" dt="2021-03-11T03:56:51.614" v="1631" actId="478"/>
          <ac:spMkLst>
            <pc:docMk/>
            <pc:sldMk cId="2633985970" sldId="264"/>
            <ac:spMk id="47" creationId="{8784DC48-4C08-4D0F-A36A-E4A30F96660B}"/>
          </ac:spMkLst>
        </pc:spChg>
        <pc:spChg chg="add del mod">
          <ac:chgData name="Clark, Robert Emerson" userId="37467bac-7372-42aa-b3a8-a4008ba67f9c" providerId="ADAL" clId="{4CB676FA-9FC5-4470-98EE-6F5DD022863E}" dt="2021-03-11T03:56:50.534" v="1630" actId="478"/>
          <ac:spMkLst>
            <pc:docMk/>
            <pc:sldMk cId="2633985970" sldId="264"/>
            <ac:spMk id="48" creationId="{89C2F9C3-D60D-4CCC-8A71-474A44C7F970}"/>
          </ac:spMkLst>
        </pc:spChg>
        <pc:spChg chg="add del mod">
          <ac:chgData name="Clark, Robert Emerson" userId="37467bac-7372-42aa-b3a8-a4008ba67f9c" providerId="ADAL" clId="{4CB676FA-9FC5-4470-98EE-6F5DD022863E}" dt="2021-03-11T03:56:49.722" v="1629" actId="478"/>
          <ac:spMkLst>
            <pc:docMk/>
            <pc:sldMk cId="2633985970" sldId="264"/>
            <ac:spMk id="49" creationId="{58EA108D-E0A5-4283-9A05-43F5BAC231FA}"/>
          </ac:spMkLst>
        </pc:spChg>
        <pc:spChg chg="add del mod">
          <ac:chgData name="Clark, Robert Emerson" userId="37467bac-7372-42aa-b3a8-a4008ba67f9c" providerId="ADAL" clId="{4CB676FA-9FC5-4470-98EE-6F5DD022863E}" dt="2021-03-11T03:56:52.161" v="1632" actId="478"/>
          <ac:spMkLst>
            <pc:docMk/>
            <pc:sldMk cId="2633985970" sldId="264"/>
            <ac:spMk id="50" creationId="{DD0BE316-C3AF-423F-BD1D-9AC5877ACD01}"/>
          </ac:spMkLst>
        </pc:spChg>
        <pc:spChg chg="add mod">
          <ac:chgData name="Clark, Robert Emerson" userId="37467bac-7372-42aa-b3a8-a4008ba67f9c" providerId="ADAL" clId="{4CB676FA-9FC5-4470-98EE-6F5DD022863E}" dt="2021-03-11T03:56:41.841" v="1626" actId="20577"/>
          <ac:spMkLst>
            <pc:docMk/>
            <pc:sldMk cId="2633985970" sldId="264"/>
            <ac:spMk id="51" creationId="{143733AC-B082-4FC4-A4E1-CB06138726C9}"/>
          </ac:spMkLst>
        </pc:spChg>
        <pc:spChg chg="add mod">
          <ac:chgData name="Clark, Robert Emerson" userId="37467bac-7372-42aa-b3a8-a4008ba67f9c" providerId="ADAL" clId="{4CB676FA-9FC5-4470-98EE-6F5DD022863E}" dt="2021-03-11T03:56:37.967" v="1624" actId="1076"/>
          <ac:spMkLst>
            <pc:docMk/>
            <pc:sldMk cId="2633985970" sldId="264"/>
            <ac:spMk id="52" creationId="{B532CE29-5166-4950-B977-74A2754167FD}"/>
          </ac:spMkLst>
        </pc:spChg>
        <pc:spChg chg="add del mod">
          <ac:chgData name="Clark, Robert Emerson" userId="37467bac-7372-42aa-b3a8-a4008ba67f9c" providerId="ADAL" clId="{4CB676FA-9FC5-4470-98EE-6F5DD022863E}" dt="2021-03-11T03:57:33.191" v="1658" actId="478"/>
          <ac:spMkLst>
            <pc:docMk/>
            <pc:sldMk cId="2633985970" sldId="264"/>
            <ac:spMk id="53" creationId="{ED58407E-9756-4D01-8A34-4D75D6F9448A}"/>
          </ac:spMkLst>
        </pc:spChg>
        <pc:spChg chg="add del mod">
          <ac:chgData name="Clark, Robert Emerson" userId="37467bac-7372-42aa-b3a8-a4008ba67f9c" providerId="ADAL" clId="{4CB676FA-9FC5-4470-98EE-6F5DD022863E}" dt="2021-03-11T03:57:32.472" v="1657" actId="478"/>
          <ac:spMkLst>
            <pc:docMk/>
            <pc:sldMk cId="2633985970" sldId="264"/>
            <ac:spMk id="54" creationId="{27DFC5D1-6270-4309-9F3C-EBADC72B0892}"/>
          </ac:spMkLst>
        </pc:spChg>
        <pc:spChg chg="add del mod">
          <ac:chgData name="Clark, Robert Emerson" userId="37467bac-7372-42aa-b3a8-a4008ba67f9c" providerId="ADAL" clId="{4CB676FA-9FC5-4470-98EE-6F5DD022863E}" dt="2021-03-11T03:57:18.700" v="1650" actId="478"/>
          <ac:spMkLst>
            <pc:docMk/>
            <pc:sldMk cId="2633985970" sldId="264"/>
            <ac:spMk id="55" creationId="{3376195B-0CAC-4882-8432-642DA6A9577D}"/>
          </ac:spMkLst>
        </pc:spChg>
        <pc:spChg chg="add del mod">
          <ac:chgData name="Clark, Robert Emerson" userId="37467bac-7372-42aa-b3a8-a4008ba67f9c" providerId="ADAL" clId="{4CB676FA-9FC5-4470-98EE-6F5DD022863E}" dt="2021-03-11T03:57:17.770" v="1649" actId="478"/>
          <ac:spMkLst>
            <pc:docMk/>
            <pc:sldMk cId="2633985970" sldId="264"/>
            <ac:spMk id="56" creationId="{4A4A783E-0E00-4B28-AF2C-EEB3C82A39E6}"/>
          </ac:spMkLst>
        </pc:spChg>
        <pc:spChg chg="add del mod">
          <ac:chgData name="Clark, Robert Emerson" userId="37467bac-7372-42aa-b3a8-a4008ba67f9c" providerId="ADAL" clId="{4CB676FA-9FC5-4470-98EE-6F5DD022863E}" dt="2021-03-11T03:57:20.533" v="1652" actId="478"/>
          <ac:spMkLst>
            <pc:docMk/>
            <pc:sldMk cId="2633985970" sldId="264"/>
            <ac:spMk id="57" creationId="{89B06358-1ED0-47CE-8DDE-A6332B7EE7CE}"/>
          </ac:spMkLst>
        </pc:spChg>
        <pc:spChg chg="add del mod">
          <ac:chgData name="Clark, Robert Emerson" userId="37467bac-7372-42aa-b3a8-a4008ba67f9c" providerId="ADAL" clId="{4CB676FA-9FC5-4470-98EE-6F5DD022863E}" dt="2021-03-11T03:57:19.485" v="1651" actId="478"/>
          <ac:spMkLst>
            <pc:docMk/>
            <pc:sldMk cId="2633985970" sldId="264"/>
            <ac:spMk id="58" creationId="{657DB94D-5356-4054-B300-906CA2F7224B}"/>
          </ac:spMkLst>
        </pc:spChg>
        <pc:spChg chg="add mod">
          <ac:chgData name="Clark, Robert Emerson" userId="37467bac-7372-42aa-b3a8-a4008ba67f9c" providerId="ADAL" clId="{4CB676FA-9FC5-4470-98EE-6F5DD022863E}" dt="2021-03-11T03:56:37.967" v="1624" actId="1076"/>
          <ac:spMkLst>
            <pc:docMk/>
            <pc:sldMk cId="2633985970" sldId="264"/>
            <ac:spMk id="59" creationId="{50C41DE9-939E-4E75-9AD9-71878E34E48B}"/>
          </ac:spMkLst>
        </pc:spChg>
        <pc:spChg chg="add mod">
          <ac:chgData name="Clark, Robert Emerson" userId="37467bac-7372-42aa-b3a8-a4008ba67f9c" providerId="ADAL" clId="{4CB676FA-9FC5-4470-98EE-6F5DD022863E}" dt="2021-03-11T03:56:37.967" v="1624" actId="1076"/>
          <ac:spMkLst>
            <pc:docMk/>
            <pc:sldMk cId="2633985970" sldId="264"/>
            <ac:spMk id="60" creationId="{059D6DDC-C4A2-4F92-BFE5-6DDA22BAE1CD}"/>
          </ac:spMkLst>
        </pc:spChg>
        <pc:spChg chg="add mod">
          <ac:chgData name="Clark, Robert Emerson" userId="37467bac-7372-42aa-b3a8-a4008ba67f9c" providerId="ADAL" clId="{4CB676FA-9FC5-4470-98EE-6F5DD022863E}" dt="2021-03-11T03:56:39.825" v="1625" actId="20577"/>
          <ac:spMkLst>
            <pc:docMk/>
            <pc:sldMk cId="2633985970" sldId="264"/>
            <ac:spMk id="61" creationId="{4C060F99-60A9-4AF9-AFA7-B723B96F2D97}"/>
          </ac:spMkLst>
        </pc:spChg>
        <pc:spChg chg="add mod">
          <ac:chgData name="Clark, Robert Emerson" userId="37467bac-7372-42aa-b3a8-a4008ba67f9c" providerId="ADAL" clId="{4CB676FA-9FC5-4470-98EE-6F5DD022863E}" dt="2021-03-11T03:57:05.707" v="1642" actId="14100"/>
          <ac:spMkLst>
            <pc:docMk/>
            <pc:sldMk cId="2633985970" sldId="264"/>
            <ac:spMk id="62" creationId="{DA1ED770-078E-4BA0-9D41-5935216DAC3C}"/>
          </ac:spMkLst>
        </pc:spChg>
        <pc:spChg chg="add mod">
          <ac:chgData name="Clark, Robert Emerson" userId="37467bac-7372-42aa-b3a8-a4008ba67f9c" providerId="ADAL" clId="{4CB676FA-9FC5-4470-98EE-6F5DD022863E}" dt="2021-03-11T03:58:00.184" v="1672" actId="13926"/>
          <ac:spMkLst>
            <pc:docMk/>
            <pc:sldMk cId="2633985970" sldId="264"/>
            <ac:spMk id="63" creationId="{E2CD2C8F-CCAF-4961-ADFC-9001C7B00730}"/>
          </ac:spMkLst>
        </pc:spChg>
        <pc:spChg chg="add mod">
          <ac:chgData name="Clark, Robert Emerson" userId="37467bac-7372-42aa-b3a8-a4008ba67f9c" providerId="ADAL" clId="{4CB676FA-9FC5-4470-98EE-6F5DD022863E}" dt="2021-03-11T03:57:11.565" v="1646" actId="1076"/>
          <ac:spMkLst>
            <pc:docMk/>
            <pc:sldMk cId="2633985970" sldId="264"/>
            <ac:spMk id="64" creationId="{67F4DE26-C6D4-4E3B-91C4-0EF81105DFFA}"/>
          </ac:spMkLst>
        </pc:spChg>
        <pc:spChg chg="add mod">
          <ac:chgData name="Clark, Robert Emerson" userId="37467bac-7372-42aa-b3a8-a4008ba67f9c" providerId="ADAL" clId="{4CB676FA-9FC5-4470-98EE-6F5DD022863E}" dt="2021-03-11T03:58:02.637" v="1673" actId="13926"/>
          <ac:spMkLst>
            <pc:docMk/>
            <pc:sldMk cId="2633985970" sldId="264"/>
            <ac:spMk id="65" creationId="{D6679F05-6C2D-4ADA-9F1B-05E4F4DF585A}"/>
          </ac:spMkLst>
        </pc:spChg>
        <pc:spChg chg="add mod">
          <ac:chgData name="Clark, Robert Emerson" userId="37467bac-7372-42aa-b3a8-a4008ba67f9c" providerId="ADAL" clId="{4CB676FA-9FC5-4470-98EE-6F5DD022863E}" dt="2021-03-11T03:57:24.900" v="1654" actId="1076"/>
          <ac:spMkLst>
            <pc:docMk/>
            <pc:sldMk cId="2633985970" sldId="264"/>
            <ac:spMk id="66" creationId="{F01B4951-C593-4526-A15E-E0820614ABFC}"/>
          </ac:spMkLst>
        </pc:spChg>
        <pc:spChg chg="add mod">
          <ac:chgData name="Clark, Robert Emerson" userId="37467bac-7372-42aa-b3a8-a4008ba67f9c" providerId="ADAL" clId="{4CB676FA-9FC5-4470-98EE-6F5DD022863E}" dt="2021-03-11T03:58:25.473" v="1681" actId="13926"/>
          <ac:spMkLst>
            <pc:docMk/>
            <pc:sldMk cId="2633985970" sldId="264"/>
            <ac:spMk id="67" creationId="{1BD95569-26F2-48BE-A29C-938DFC0799E3}"/>
          </ac:spMkLst>
        </pc:spChg>
        <pc:spChg chg="add mod">
          <ac:chgData name="Clark, Robert Emerson" userId="37467bac-7372-42aa-b3a8-a4008ba67f9c" providerId="ADAL" clId="{4CB676FA-9FC5-4470-98EE-6F5DD022863E}" dt="2021-03-11T03:58:20.732" v="1679" actId="13926"/>
          <ac:spMkLst>
            <pc:docMk/>
            <pc:sldMk cId="2633985970" sldId="264"/>
            <ac:spMk id="68" creationId="{6F699925-C6F6-4E23-ADF2-430A0D72B2B5}"/>
          </ac:spMkLst>
        </pc:spChg>
        <pc:spChg chg="add mod">
          <ac:chgData name="Clark, Robert Emerson" userId="37467bac-7372-42aa-b3a8-a4008ba67f9c" providerId="ADAL" clId="{4CB676FA-9FC5-4470-98EE-6F5DD022863E}" dt="2021-03-11T03:57:43.564" v="1667" actId="1076"/>
          <ac:spMkLst>
            <pc:docMk/>
            <pc:sldMk cId="2633985970" sldId="264"/>
            <ac:spMk id="69" creationId="{15EA51D6-18AD-4C16-AFC1-B323ED82BFF3}"/>
          </ac:spMkLst>
        </pc:spChg>
        <pc:spChg chg="add mod">
          <ac:chgData name="Clark, Robert Emerson" userId="37467bac-7372-42aa-b3a8-a4008ba67f9c" providerId="ADAL" clId="{4CB676FA-9FC5-4470-98EE-6F5DD022863E}" dt="2021-03-11T03:57:46.273" v="1669" actId="1076"/>
          <ac:spMkLst>
            <pc:docMk/>
            <pc:sldMk cId="2633985970" sldId="264"/>
            <ac:spMk id="70" creationId="{1C342D8D-4DE0-412B-9ABC-06EFA02F3572}"/>
          </ac:spMkLst>
        </pc:spChg>
        <pc:spChg chg="add mod">
          <ac:chgData name="Clark, Robert Emerson" userId="37467bac-7372-42aa-b3a8-a4008ba67f9c" providerId="ADAL" clId="{4CB676FA-9FC5-4470-98EE-6F5DD022863E}" dt="2021-03-11T03:58:23.137" v="1680" actId="13926"/>
          <ac:spMkLst>
            <pc:docMk/>
            <pc:sldMk cId="2633985970" sldId="264"/>
            <ac:spMk id="71" creationId="{8DDD7F4F-B504-404B-A6FA-A5892CAA3F57}"/>
          </ac:spMkLst>
        </pc:spChg>
        <pc:spChg chg="add mod">
          <ac:chgData name="Clark, Robert Emerson" userId="37467bac-7372-42aa-b3a8-a4008ba67f9c" providerId="ADAL" clId="{4CB676FA-9FC5-4470-98EE-6F5DD022863E}" dt="2021-03-11T03:58:15.457" v="1677" actId="1076"/>
          <ac:spMkLst>
            <pc:docMk/>
            <pc:sldMk cId="2633985970" sldId="264"/>
            <ac:spMk id="72" creationId="{35EB58DC-1CF8-4315-AAB0-3FFF0CB9E7C3}"/>
          </ac:spMkLst>
        </pc:spChg>
        <pc:spChg chg="add mod">
          <ac:chgData name="Clark, Robert Emerson" userId="37467bac-7372-42aa-b3a8-a4008ba67f9c" providerId="ADAL" clId="{4CB676FA-9FC5-4470-98EE-6F5DD022863E}" dt="2021-03-11T03:58:17.278" v="1678" actId="13926"/>
          <ac:spMkLst>
            <pc:docMk/>
            <pc:sldMk cId="2633985970" sldId="264"/>
            <ac:spMk id="73" creationId="{C4F5DCB1-A28E-4AC7-AB80-A2A5D1E09330}"/>
          </ac:spMkLst>
        </pc:spChg>
        <pc:spChg chg="add mod">
          <ac:chgData name="Clark, Robert Emerson" userId="37467bac-7372-42aa-b3a8-a4008ba67f9c" providerId="ADAL" clId="{4CB676FA-9FC5-4470-98EE-6F5DD022863E}" dt="2021-03-11T03:58:36.127" v="1683" actId="1076"/>
          <ac:spMkLst>
            <pc:docMk/>
            <pc:sldMk cId="2633985970" sldId="264"/>
            <ac:spMk id="74" creationId="{D75E8A9A-F802-44A7-ADF4-3BF43FA7B15E}"/>
          </ac:spMkLst>
        </pc:spChg>
        <pc:spChg chg="add mod">
          <ac:chgData name="Clark, Robert Emerson" userId="37467bac-7372-42aa-b3a8-a4008ba67f9c" providerId="ADAL" clId="{4CB676FA-9FC5-4470-98EE-6F5DD022863E}" dt="2021-03-11T03:58:38.910" v="1685" actId="1076"/>
          <ac:spMkLst>
            <pc:docMk/>
            <pc:sldMk cId="2633985970" sldId="264"/>
            <ac:spMk id="75" creationId="{4A003D04-8CFE-47FA-A808-886B438B1046}"/>
          </ac:spMkLst>
        </pc:spChg>
      </pc:sldChg>
      <pc:sldChg chg="modSp new mod">
        <pc:chgData name="Clark, Robert Emerson" userId="37467bac-7372-42aa-b3a8-a4008ba67f9c" providerId="ADAL" clId="{4CB676FA-9FC5-4470-98EE-6F5DD022863E}" dt="2021-03-16T20:14:52.398" v="7630" actId="20577"/>
        <pc:sldMkLst>
          <pc:docMk/>
          <pc:sldMk cId="3620261778" sldId="265"/>
        </pc:sldMkLst>
        <pc:spChg chg="mod">
          <ac:chgData name="Clark, Robert Emerson" userId="37467bac-7372-42aa-b3a8-a4008ba67f9c" providerId="ADAL" clId="{4CB676FA-9FC5-4470-98EE-6F5DD022863E}" dt="2021-03-16T20:14:52.398" v="7630" actId="20577"/>
          <ac:spMkLst>
            <pc:docMk/>
            <pc:sldMk cId="3620261778" sldId="265"/>
            <ac:spMk id="2" creationId="{20A235BB-D03B-4380-9476-C50537884B0E}"/>
          </ac:spMkLst>
        </pc:spChg>
      </pc:sldChg>
      <pc:sldChg chg="addSp delSp modSp new mod ord">
        <pc:chgData name="Clark, Robert Emerson" userId="37467bac-7372-42aa-b3a8-a4008ba67f9c" providerId="ADAL" clId="{4CB676FA-9FC5-4470-98EE-6F5DD022863E}" dt="2021-03-16T20:01:11.198" v="7376" actId="14100"/>
        <pc:sldMkLst>
          <pc:docMk/>
          <pc:sldMk cId="2899385844" sldId="266"/>
        </pc:sldMkLst>
        <pc:spChg chg="del">
          <ac:chgData name="Clark, Robert Emerson" userId="37467bac-7372-42aa-b3a8-a4008ba67f9c" providerId="ADAL" clId="{4CB676FA-9FC5-4470-98EE-6F5DD022863E}" dt="2021-03-16T19:02:08.098" v="1729" actId="478"/>
          <ac:spMkLst>
            <pc:docMk/>
            <pc:sldMk cId="2899385844" sldId="266"/>
            <ac:spMk id="2" creationId="{C1D0B15A-29C0-4749-B162-3464258B18F5}"/>
          </ac:spMkLst>
        </pc:spChg>
        <pc:spChg chg="del">
          <ac:chgData name="Clark, Robert Emerson" userId="37467bac-7372-42aa-b3a8-a4008ba67f9c" providerId="ADAL" clId="{4CB676FA-9FC5-4470-98EE-6F5DD022863E}" dt="2021-03-16T19:02:08.098" v="1729" actId="478"/>
          <ac:spMkLst>
            <pc:docMk/>
            <pc:sldMk cId="2899385844" sldId="266"/>
            <ac:spMk id="3" creationId="{592D9716-3413-4460-9562-7A8B59753F0B}"/>
          </ac:spMkLst>
        </pc:spChg>
        <pc:spChg chg="add mod">
          <ac:chgData name="Clark, Robert Emerson" userId="37467bac-7372-42aa-b3a8-a4008ba67f9c" providerId="ADAL" clId="{4CB676FA-9FC5-4470-98EE-6F5DD022863E}" dt="2021-03-16T19:08:23.489" v="1920" actId="255"/>
          <ac:spMkLst>
            <pc:docMk/>
            <pc:sldMk cId="2899385844" sldId="266"/>
            <ac:spMk id="10" creationId="{324B762C-354D-4D68-9887-27B399AA51B5}"/>
          </ac:spMkLst>
        </pc:spChg>
        <pc:spChg chg="add mod">
          <ac:chgData name="Clark, Robert Emerson" userId="37467bac-7372-42aa-b3a8-a4008ba67f9c" providerId="ADAL" clId="{4CB676FA-9FC5-4470-98EE-6F5DD022863E}" dt="2021-03-16T20:01:11.198" v="7376" actId="14100"/>
          <ac:spMkLst>
            <pc:docMk/>
            <pc:sldMk cId="2899385844" sldId="266"/>
            <ac:spMk id="11" creationId="{FA9250D3-4ABD-4B41-8A6C-A5D01A62509C}"/>
          </ac:spMkLst>
        </pc:spChg>
        <pc:spChg chg="add mod">
          <ac:chgData name="Clark, Robert Emerson" userId="37467bac-7372-42aa-b3a8-a4008ba67f9c" providerId="ADAL" clId="{4CB676FA-9FC5-4470-98EE-6F5DD022863E}" dt="2021-03-16T20:00:41.286" v="7369" actId="14100"/>
          <ac:spMkLst>
            <pc:docMk/>
            <pc:sldMk cId="2899385844" sldId="266"/>
            <ac:spMk id="12" creationId="{BB0D40FD-47E7-422F-BC4B-8D5AA35ACC9C}"/>
          </ac:spMkLst>
        </pc:spChg>
        <pc:picChg chg="add mod">
          <ac:chgData name="Clark, Robert Emerson" userId="37467bac-7372-42aa-b3a8-a4008ba67f9c" providerId="ADAL" clId="{4CB676FA-9FC5-4470-98EE-6F5DD022863E}" dt="2021-03-16T19:04:35.121" v="1750" actId="14100"/>
          <ac:picMkLst>
            <pc:docMk/>
            <pc:sldMk cId="2899385844" sldId="266"/>
            <ac:picMk id="5" creationId="{C34A2D99-C592-4ECC-9593-89985A5CC398}"/>
          </ac:picMkLst>
        </pc:picChg>
        <pc:picChg chg="add mod ord">
          <ac:chgData name="Clark, Robert Emerson" userId="37467bac-7372-42aa-b3a8-a4008ba67f9c" providerId="ADAL" clId="{4CB676FA-9FC5-4470-98EE-6F5DD022863E}" dt="2021-03-16T20:01:03.513" v="7374" actId="1076"/>
          <ac:picMkLst>
            <pc:docMk/>
            <pc:sldMk cId="2899385844" sldId="266"/>
            <ac:picMk id="7" creationId="{58EF154A-5E19-4D30-910B-BDC37DECB464}"/>
          </ac:picMkLst>
        </pc:picChg>
        <pc:picChg chg="add mod">
          <ac:chgData name="Clark, Robert Emerson" userId="37467bac-7372-42aa-b3a8-a4008ba67f9c" providerId="ADAL" clId="{4CB676FA-9FC5-4470-98EE-6F5DD022863E}" dt="2021-03-16T20:00:48.905" v="7370" actId="1076"/>
          <ac:picMkLst>
            <pc:docMk/>
            <pc:sldMk cId="2899385844" sldId="266"/>
            <ac:picMk id="9" creationId="{F1960C1C-92A5-4D58-9303-CC4F42D50EC7}"/>
          </ac:picMkLst>
        </pc:picChg>
        <pc:picChg chg="add mod">
          <ac:chgData name="Clark, Robert Emerson" userId="37467bac-7372-42aa-b3a8-a4008ba67f9c" providerId="ADAL" clId="{4CB676FA-9FC5-4470-98EE-6F5DD022863E}" dt="2021-03-16T20:00:31.905" v="7366" actId="571"/>
          <ac:picMkLst>
            <pc:docMk/>
            <pc:sldMk cId="2899385844" sldId="266"/>
            <ac:picMk id="13" creationId="{55924E26-C081-4F0F-AF4A-7E66A67FA5A2}"/>
          </ac:picMkLst>
        </pc:picChg>
      </pc:sldChg>
      <pc:sldChg chg="addSp modSp new mod ord">
        <pc:chgData name="Clark, Robert Emerson" userId="37467bac-7372-42aa-b3a8-a4008ba67f9c" providerId="ADAL" clId="{4CB676FA-9FC5-4470-98EE-6F5DD022863E}" dt="2021-03-16T20:01:47.415" v="7380" actId="20577"/>
        <pc:sldMkLst>
          <pc:docMk/>
          <pc:sldMk cId="3764978800" sldId="267"/>
        </pc:sldMkLst>
        <pc:spChg chg="mod">
          <ac:chgData name="Clark, Robert Emerson" userId="37467bac-7372-42aa-b3a8-a4008ba67f9c" providerId="ADAL" clId="{4CB676FA-9FC5-4470-98EE-6F5DD022863E}" dt="2021-03-16T19:10:47.865" v="2067" actId="20577"/>
          <ac:spMkLst>
            <pc:docMk/>
            <pc:sldMk cId="3764978800" sldId="267"/>
            <ac:spMk id="2" creationId="{D48C6F01-4458-4482-8901-C4A949891AF2}"/>
          </ac:spMkLst>
        </pc:spChg>
        <pc:spChg chg="mod">
          <ac:chgData name="Clark, Robert Emerson" userId="37467bac-7372-42aa-b3a8-a4008ba67f9c" providerId="ADAL" clId="{4CB676FA-9FC5-4470-98EE-6F5DD022863E}" dt="2021-03-16T20:01:47.415" v="7380" actId="20577"/>
          <ac:spMkLst>
            <pc:docMk/>
            <pc:sldMk cId="3764978800" sldId="267"/>
            <ac:spMk id="3" creationId="{6418A98E-28ED-4FDB-852A-3906D3885844}"/>
          </ac:spMkLst>
        </pc:spChg>
        <pc:picChg chg="add mod">
          <ac:chgData name="Clark, Robert Emerson" userId="37467bac-7372-42aa-b3a8-a4008ba67f9c" providerId="ADAL" clId="{4CB676FA-9FC5-4470-98EE-6F5DD022863E}" dt="2021-03-16T19:11:17.304" v="2078" actId="1076"/>
          <ac:picMkLst>
            <pc:docMk/>
            <pc:sldMk cId="3764978800" sldId="267"/>
            <ac:picMk id="4" creationId="{9CF3C910-DB4A-4151-9E97-8703FA1F7524}"/>
          </ac:picMkLst>
        </pc:picChg>
        <pc:picChg chg="add mod">
          <ac:chgData name="Clark, Robert Emerson" userId="37467bac-7372-42aa-b3a8-a4008ba67f9c" providerId="ADAL" clId="{4CB676FA-9FC5-4470-98EE-6F5DD022863E}" dt="2021-03-16T19:11:19.254" v="2080" actId="1076"/>
          <ac:picMkLst>
            <pc:docMk/>
            <pc:sldMk cId="3764978800" sldId="267"/>
            <ac:picMk id="5" creationId="{B82AC852-54AD-425C-A1C2-40A39DC06EA2}"/>
          </ac:picMkLst>
        </pc:picChg>
        <pc:picChg chg="add mod">
          <ac:chgData name="Clark, Robert Emerson" userId="37467bac-7372-42aa-b3a8-a4008ba67f9c" providerId="ADAL" clId="{4CB676FA-9FC5-4470-98EE-6F5DD022863E}" dt="2021-03-16T19:11:18.246" v="2079" actId="1076"/>
          <ac:picMkLst>
            <pc:docMk/>
            <pc:sldMk cId="3764978800" sldId="267"/>
            <ac:picMk id="6" creationId="{BBBB07B6-2679-46ED-9C0D-9B908C54DC0E}"/>
          </ac:picMkLst>
        </pc:picChg>
      </pc:sldChg>
      <pc:sldChg chg="modSp new mod ord">
        <pc:chgData name="Clark, Robert Emerson" userId="37467bac-7372-42aa-b3a8-a4008ba67f9c" providerId="ADAL" clId="{4CB676FA-9FC5-4470-98EE-6F5DD022863E}" dt="2021-03-16T19:13:50.316" v="2546" actId="20577"/>
        <pc:sldMkLst>
          <pc:docMk/>
          <pc:sldMk cId="2926166931" sldId="268"/>
        </pc:sldMkLst>
        <pc:spChg chg="mod">
          <ac:chgData name="Clark, Robert Emerson" userId="37467bac-7372-42aa-b3a8-a4008ba67f9c" providerId="ADAL" clId="{4CB676FA-9FC5-4470-98EE-6F5DD022863E}" dt="2021-03-16T19:12:01.798" v="2132" actId="20577"/>
          <ac:spMkLst>
            <pc:docMk/>
            <pc:sldMk cId="2926166931" sldId="268"/>
            <ac:spMk id="2" creationId="{EFBD110F-A279-432F-945F-0AF859031317}"/>
          </ac:spMkLst>
        </pc:spChg>
        <pc:spChg chg="mod">
          <ac:chgData name="Clark, Robert Emerson" userId="37467bac-7372-42aa-b3a8-a4008ba67f9c" providerId="ADAL" clId="{4CB676FA-9FC5-4470-98EE-6F5DD022863E}" dt="2021-03-16T19:13:50.316" v="2546" actId="20577"/>
          <ac:spMkLst>
            <pc:docMk/>
            <pc:sldMk cId="2926166931" sldId="268"/>
            <ac:spMk id="3" creationId="{F4080DE5-5A43-421C-ACDF-EDFC96ED6706}"/>
          </ac:spMkLst>
        </pc:spChg>
      </pc:sldChg>
      <pc:sldChg chg="addSp modSp new mod">
        <pc:chgData name="Clark, Robert Emerson" userId="37467bac-7372-42aa-b3a8-a4008ba67f9c" providerId="ADAL" clId="{4CB676FA-9FC5-4470-98EE-6F5DD022863E}" dt="2021-03-16T20:02:24.597" v="7382" actId="14100"/>
        <pc:sldMkLst>
          <pc:docMk/>
          <pc:sldMk cId="2984485629" sldId="269"/>
        </pc:sldMkLst>
        <pc:spChg chg="mod">
          <ac:chgData name="Clark, Robert Emerson" userId="37467bac-7372-42aa-b3a8-a4008ba67f9c" providerId="ADAL" clId="{4CB676FA-9FC5-4470-98EE-6F5DD022863E}" dt="2021-03-16T19:47:44.803" v="6052" actId="20577"/>
          <ac:spMkLst>
            <pc:docMk/>
            <pc:sldMk cId="2984485629" sldId="269"/>
            <ac:spMk id="2" creationId="{70DED754-FA7C-4A3A-B377-1B970394EA85}"/>
          </ac:spMkLst>
        </pc:spChg>
        <pc:spChg chg="mod">
          <ac:chgData name="Clark, Robert Emerson" userId="37467bac-7372-42aa-b3a8-a4008ba67f9c" providerId="ADAL" clId="{4CB676FA-9FC5-4470-98EE-6F5DD022863E}" dt="2021-03-16T19:16:53.172" v="2759" actId="1076"/>
          <ac:spMkLst>
            <pc:docMk/>
            <pc:sldMk cId="2984485629" sldId="269"/>
            <ac:spMk id="3" creationId="{5C0EE677-1A2D-468E-9F6E-FB1BE07EE4A7}"/>
          </ac:spMkLst>
        </pc:spChg>
        <pc:picChg chg="add mod">
          <ac:chgData name="Clark, Robert Emerson" userId="37467bac-7372-42aa-b3a8-a4008ba67f9c" providerId="ADAL" clId="{4CB676FA-9FC5-4470-98EE-6F5DD022863E}" dt="2021-03-16T20:02:24.597" v="7382" actId="14100"/>
          <ac:picMkLst>
            <pc:docMk/>
            <pc:sldMk cId="2984485629" sldId="269"/>
            <ac:picMk id="5" creationId="{39D6D850-B798-48AE-88C1-AF88F1A3422C}"/>
          </ac:picMkLst>
        </pc:picChg>
      </pc:sldChg>
      <pc:sldChg chg="addSp delSp modSp add mod">
        <pc:chgData name="Clark, Robert Emerson" userId="37467bac-7372-42aa-b3a8-a4008ba67f9c" providerId="ADAL" clId="{4CB676FA-9FC5-4470-98EE-6F5DD022863E}" dt="2021-03-16T19:47:47.925" v="6055" actId="20577"/>
        <pc:sldMkLst>
          <pc:docMk/>
          <pc:sldMk cId="1391802937" sldId="270"/>
        </pc:sldMkLst>
        <pc:spChg chg="mod">
          <ac:chgData name="Clark, Robert Emerson" userId="37467bac-7372-42aa-b3a8-a4008ba67f9c" providerId="ADAL" clId="{4CB676FA-9FC5-4470-98EE-6F5DD022863E}" dt="2021-03-16T19:47:47.925" v="6055" actId="20577"/>
          <ac:spMkLst>
            <pc:docMk/>
            <pc:sldMk cId="1391802937" sldId="270"/>
            <ac:spMk id="2" creationId="{70DED754-FA7C-4A3A-B377-1B970394EA85}"/>
          </ac:spMkLst>
        </pc:spChg>
        <pc:spChg chg="mod">
          <ac:chgData name="Clark, Robert Emerson" userId="37467bac-7372-42aa-b3a8-a4008ba67f9c" providerId="ADAL" clId="{4CB676FA-9FC5-4470-98EE-6F5DD022863E}" dt="2021-03-16T19:17:49.111" v="2903" actId="20577"/>
          <ac:spMkLst>
            <pc:docMk/>
            <pc:sldMk cId="1391802937" sldId="270"/>
            <ac:spMk id="3" creationId="{5C0EE677-1A2D-468E-9F6E-FB1BE07EE4A7}"/>
          </ac:spMkLst>
        </pc:spChg>
        <pc:picChg chg="del">
          <ac:chgData name="Clark, Robert Emerson" userId="37467bac-7372-42aa-b3a8-a4008ba67f9c" providerId="ADAL" clId="{4CB676FA-9FC5-4470-98EE-6F5DD022863E}" dt="2021-03-16T19:17:00.797" v="2764" actId="478"/>
          <ac:picMkLst>
            <pc:docMk/>
            <pc:sldMk cId="1391802937" sldId="270"/>
            <ac:picMk id="5" creationId="{39D6D850-B798-48AE-88C1-AF88F1A3422C}"/>
          </ac:picMkLst>
        </pc:picChg>
        <pc:picChg chg="add mod">
          <ac:chgData name="Clark, Robert Emerson" userId="37467bac-7372-42aa-b3a8-a4008ba67f9c" providerId="ADAL" clId="{4CB676FA-9FC5-4470-98EE-6F5DD022863E}" dt="2021-03-16T19:20:30.699" v="3000" actId="1076"/>
          <ac:picMkLst>
            <pc:docMk/>
            <pc:sldMk cId="1391802937" sldId="270"/>
            <ac:picMk id="6" creationId="{E0EEEAAC-F13C-4C4A-BBB7-AEF7909792E9}"/>
          </ac:picMkLst>
        </pc:picChg>
        <pc:picChg chg="add mod">
          <ac:chgData name="Clark, Robert Emerson" userId="37467bac-7372-42aa-b3a8-a4008ba67f9c" providerId="ADAL" clId="{4CB676FA-9FC5-4470-98EE-6F5DD022863E}" dt="2021-03-16T19:20:31.607" v="3001" actId="1076"/>
          <ac:picMkLst>
            <pc:docMk/>
            <pc:sldMk cId="1391802937" sldId="270"/>
            <ac:picMk id="7" creationId="{DE8201A6-D8D0-48EF-B04D-9B66DA8EE142}"/>
          </ac:picMkLst>
        </pc:picChg>
        <pc:picChg chg="add mod">
          <ac:chgData name="Clark, Robert Emerson" userId="37467bac-7372-42aa-b3a8-a4008ba67f9c" providerId="ADAL" clId="{4CB676FA-9FC5-4470-98EE-6F5DD022863E}" dt="2021-03-16T19:20:34.340" v="3004" actId="1076"/>
          <ac:picMkLst>
            <pc:docMk/>
            <pc:sldMk cId="1391802937" sldId="270"/>
            <ac:picMk id="8" creationId="{9FFEFCBE-A770-4669-A9D9-BC7FA65CAC99}"/>
          </ac:picMkLst>
        </pc:picChg>
      </pc:sldChg>
      <pc:sldChg chg="addSp modSp add mod">
        <pc:chgData name="Clark, Robert Emerson" userId="37467bac-7372-42aa-b3a8-a4008ba67f9c" providerId="ADAL" clId="{4CB676FA-9FC5-4470-98EE-6F5DD022863E}" dt="2021-03-16T19:48:00.201" v="6081" actId="313"/>
        <pc:sldMkLst>
          <pc:docMk/>
          <pc:sldMk cId="1210576409" sldId="271"/>
        </pc:sldMkLst>
        <pc:spChg chg="mod">
          <ac:chgData name="Clark, Robert Emerson" userId="37467bac-7372-42aa-b3a8-a4008ba67f9c" providerId="ADAL" clId="{4CB676FA-9FC5-4470-98EE-6F5DD022863E}" dt="2021-03-16T19:47:51.696" v="6058" actId="20577"/>
          <ac:spMkLst>
            <pc:docMk/>
            <pc:sldMk cId="1210576409" sldId="271"/>
            <ac:spMk id="2" creationId="{70DED754-FA7C-4A3A-B377-1B970394EA85}"/>
          </ac:spMkLst>
        </pc:spChg>
        <pc:spChg chg="mod">
          <ac:chgData name="Clark, Robert Emerson" userId="37467bac-7372-42aa-b3a8-a4008ba67f9c" providerId="ADAL" clId="{4CB676FA-9FC5-4470-98EE-6F5DD022863E}" dt="2021-03-16T19:48:00.201" v="6081" actId="313"/>
          <ac:spMkLst>
            <pc:docMk/>
            <pc:sldMk cId="1210576409" sldId="271"/>
            <ac:spMk id="3" creationId="{5C0EE677-1A2D-468E-9F6E-FB1BE07EE4A7}"/>
          </ac:spMkLst>
        </pc:spChg>
        <pc:picChg chg="add mod">
          <ac:chgData name="Clark, Robert Emerson" userId="37467bac-7372-42aa-b3a8-a4008ba67f9c" providerId="ADAL" clId="{4CB676FA-9FC5-4470-98EE-6F5DD022863E}" dt="2021-03-16T19:20:03.453" v="2996" actId="1076"/>
          <ac:picMkLst>
            <pc:docMk/>
            <pc:sldMk cId="1210576409" sldId="271"/>
            <ac:picMk id="1026" creationId="{712DB7BD-07FC-42A8-993E-492BE33959C2}"/>
          </ac:picMkLst>
        </pc:picChg>
      </pc:sldChg>
      <pc:sldChg chg="modSp new mod">
        <pc:chgData name="Clark, Robert Emerson" userId="37467bac-7372-42aa-b3a8-a4008ba67f9c" providerId="ADAL" clId="{4CB676FA-9FC5-4470-98EE-6F5DD022863E}" dt="2021-03-16T20:15:20.901" v="7711" actId="20577"/>
        <pc:sldMkLst>
          <pc:docMk/>
          <pc:sldMk cId="104192721" sldId="272"/>
        </pc:sldMkLst>
        <pc:spChg chg="mod">
          <ac:chgData name="Clark, Robert Emerson" userId="37467bac-7372-42aa-b3a8-a4008ba67f9c" providerId="ADAL" clId="{4CB676FA-9FC5-4470-98EE-6F5DD022863E}" dt="2021-03-16T19:20:55.463" v="3065" actId="20577"/>
          <ac:spMkLst>
            <pc:docMk/>
            <pc:sldMk cId="104192721" sldId="272"/>
            <ac:spMk id="2" creationId="{A276AF3E-024B-4D28-9508-13A0B6CC0D23}"/>
          </ac:spMkLst>
        </pc:spChg>
        <pc:spChg chg="mod">
          <ac:chgData name="Clark, Robert Emerson" userId="37467bac-7372-42aa-b3a8-a4008ba67f9c" providerId="ADAL" clId="{4CB676FA-9FC5-4470-98EE-6F5DD022863E}" dt="2021-03-16T20:15:20.901" v="7711" actId="20577"/>
          <ac:spMkLst>
            <pc:docMk/>
            <pc:sldMk cId="104192721" sldId="272"/>
            <ac:spMk id="3" creationId="{1F2A60D9-CE41-4810-9708-C2D464C490B0}"/>
          </ac:spMkLst>
        </pc:spChg>
      </pc:sldChg>
      <pc:sldChg chg="add del">
        <pc:chgData name="Clark, Robert Emerson" userId="37467bac-7372-42aa-b3a8-a4008ba67f9c" providerId="ADAL" clId="{4CB676FA-9FC5-4470-98EE-6F5DD022863E}" dt="2021-03-16T19:18:49.703" v="2906" actId="47"/>
        <pc:sldMkLst>
          <pc:docMk/>
          <pc:sldMk cId="3312990542" sldId="272"/>
        </pc:sldMkLst>
      </pc:sldChg>
      <pc:sldChg chg="modSp new mod">
        <pc:chgData name="Clark, Robert Emerson" userId="37467bac-7372-42aa-b3a8-a4008ba67f9c" providerId="ADAL" clId="{4CB676FA-9FC5-4470-98EE-6F5DD022863E}" dt="2021-03-16T19:25:59.185" v="3957" actId="27636"/>
        <pc:sldMkLst>
          <pc:docMk/>
          <pc:sldMk cId="1259563089" sldId="273"/>
        </pc:sldMkLst>
        <pc:spChg chg="mod">
          <ac:chgData name="Clark, Robert Emerson" userId="37467bac-7372-42aa-b3a8-a4008ba67f9c" providerId="ADAL" clId="{4CB676FA-9FC5-4470-98EE-6F5DD022863E}" dt="2021-03-16T19:23:29.135" v="3567" actId="20577"/>
          <ac:spMkLst>
            <pc:docMk/>
            <pc:sldMk cId="1259563089" sldId="273"/>
            <ac:spMk id="2" creationId="{05B719FC-66AF-4D61-B834-F09C65309AA4}"/>
          </ac:spMkLst>
        </pc:spChg>
        <pc:spChg chg="mod">
          <ac:chgData name="Clark, Robert Emerson" userId="37467bac-7372-42aa-b3a8-a4008ba67f9c" providerId="ADAL" clId="{4CB676FA-9FC5-4470-98EE-6F5DD022863E}" dt="2021-03-16T19:25:59.185" v="3957" actId="27636"/>
          <ac:spMkLst>
            <pc:docMk/>
            <pc:sldMk cId="1259563089" sldId="273"/>
            <ac:spMk id="3" creationId="{00BD849E-6188-43F1-B65A-1FC36DF99010}"/>
          </ac:spMkLst>
        </pc:spChg>
      </pc:sldChg>
      <pc:sldChg chg="addSp delSp modSp new mod ord">
        <pc:chgData name="Clark, Robert Emerson" userId="37467bac-7372-42aa-b3a8-a4008ba67f9c" providerId="ADAL" clId="{4CB676FA-9FC5-4470-98EE-6F5DD022863E}" dt="2021-03-16T19:28:13.620" v="4121" actId="20577"/>
        <pc:sldMkLst>
          <pc:docMk/>
          <pc:sldMk cId="3855451402" sldId="274"/>
        </pc:sldMkLst>
        <pc:spChg chg="mod">
          <ac:chgData name="Clark, Robert Emerson" userId="37467bac-7372-42aa-b3a8-a4008ba67f9c" providerId="ADAL" clId="{4CB676FA-9FC5-4470-98EE-6F5DD022863E}" dt="2021-03-16T19:28:13.620" v="4121" actId="20577"/>
          <ac:spMkLst>
            <pc:docMk/>
            <pc:sldMk cId="3855451402" sldId="274"/>
            <ac:spMk id="2" creationId="{31958CB9-4580-4C1D-89EF-4F9CC2E642C9}"/>
          </ac:spMkLst>
        </pc:spChg>
        <pc:spChg chg="del">
          <ac:chgData name="Clark, Robert Emerson" userId="37467bac-7372-42aa-b3a8-a4008ba67f9c" providerId="ADAL" clId="{4CB676FA-9FC5-4470-98EE-6F5DD022863E}" dt="2021-03-16T19:26:22.391" v="3961"/>
          <ac:spMkLst>
            <pc:docMk/>
            <pc:sldMk cId="3855451402" sldId="274"/>
            <ac:spMk id="3" creationId="{D84F3F34-4B48-46F9-8A5F-D5516E6F7030}"/>
          </ac:spMkLst>
        </pc:spChg>
        <pc:picChg chg="add mod">
          <ac:chgData name="Clark, Robert Emerson" userId="37467bac-7372-42aa-b3a8-a4008ba67f9c" providerId="ADAL" clId="{4CB676FA-9FC5-4470-98EE-6F5DD022863E}" dt="2021-03-16T19:27:38.624" v="3971" actId="1076"/>
          <ac:picMkLst>
            <pc:docMk/>
            <pc:sldMk cId="3855451402" sldId="274"/>
            <ac:picMk id="4" creationId="{B4A90186-F5EE-40BF-8491-E72334E8D0D0}"/>
          </ac:picMkLst>
        </pc:picChg>
        <pc:picChg chg="add mod">
          <ac:chgData name="Clark, Robert Emerson" userId="37467bac-7372-42aa-b3a8-a4008ba67f9c" providerId="ADAL" clId="{4CB676FA-9FC5-4470-98EE-6F5DD022863E}" dt="2021-03-16T19:27:37.621" v="3970" actId="1076"/>
          <ac:picMkLst>
            <pc:docMk/>
            <pc:sldMk cId="3855451402" sldId="274"/>
            <ac:picMk id="6" creationId="{DCD561A3-6568-4483-80A2-E0F03EA079BD}"/>
          </ac:picMkLst>
        </pc:picChg>
        <pc:cxnChg chg="add mod">
          <ac:chgData name="Clark, Robert Emerson" userId="37467bac-7372-42aa-b3a8-a4008ba67f9c" providerId="ADAL" clId="{4CB676FA-9FC5-4470-98EE-6F5DD022863E}" dt="2021-03-16T19:27:47.819" v="3974" actId="1076"/>
          <ac:cxnSpMkLst>
            <pc:docMk/>
            <pc:sldMk cId="3855451402" sldId="274"/>
            <ac:cxnSpMk id="7" creationId="{189CE28C-6E3D-49D3-B48E-2A342910956A}"/>
          </ac:cxnSpMkLst>
        </pc:cxnChg>
      </pc:sldChg>
      <pc:sldChg chg="modSp add mod">
        <pc:chgData name="Clark, Robert Emerson" userId="37467bac-7372-42aa-b3a8-a4008ba67f9c" providerId="ADAL" clId="{4CB676FA-9FC5-4470-98EE-6F5DD022863E}" dt="2021-03-16T19:29:01.884" v="4324" actId="1076"/>
        <pc:sldMkLst>
          <pc:docMk/>
          <pc:sldMk cId="1959886685" sldId="275"/>
        </pc:sldMkLst>
        <pc:spChg chg="mod">
          <ac:chgData name="Clark, Robert Emerson" userId="37467bac-7372-42aa-b3a8-a4008ba67f9c" providerId="ADAL" clId="{4CB676FA-9FC5-4470-98EE-6F5DD022863E}" dt="2021-03-16T19:29:01.884" v="4324" actId="1076"/>
          <ac:spMkLst>
            <pc:docMk/>
            <pc:sldMk cId="1959886685" sldId="275"/>
            <ac:spMk id="2" creationId="{31958CB9-4580-4C1D-89EF-4F9CC2E642C9}"/>
          </ac:spMkLst>
        </pc:spChg>
      </pc:sldChg>
      <pc:sldChg chg="addSp delSp modSp new mod">
        <pc:chgData name="Clark, Robert Emerson" userId="37467bac-7372-42aa-b3a8-a4008ba67f9c" providerId="ADAL" clId="{4CB676FA-9FC5-4470-98EE-6F5DD022863E}" dt="2021-03-16T19:31:45.582" v="4551" actId="20577"/>
        <pc:sldMkLst>
          <pc:docMk/>
          <pc:sldMk cId="3133078245" sldId="276"/>
        </pc:sldMkLst>
        <pc:spChg chg="mod">
          <ac:chgData name="Clark, Robert Emerson" userId="37467bac-7372-42aa-b3a8-a4008ba67f9c" providerId="ADAL" clId="{4CB676FA-9FC5-4470-98EE-6F5DD022863E}" dt="2021-03-16T19:31:45.582" v="4551" actId="20577"/>
          <ac:spMkLst>
            <pc:docMk/>
            <pc:sldMk cId="3133078245" sldId="276"/>
            <ac:spMk id="2" creationId="{A1AACE1A-4FAC-400F-BEE7-847DDD9084EC}"/>
          </ac:spMkLst>
        </pc:spChg>
        <pc:spChg chg="del">
          <ac:chgData name="Clark, Robert Emerson" userId="37467bac-7372-42aa-b3a8-a4008ba67f9c" providerId="ADAL" clId="{4CB676FA-9FC5-4470-98EE-6F5DD022863E}" dt="2021-03-16T19:29:33.804" v="4326"/>
          <ac:spMkLst>
            <pc:docMk/>
            <pc:sldMk cId="3133078245" sldId="276"/>
            <ac:spMk id="3" creationId="{B7BFEFE4-CEBE-4B06-844D-CFA2DB8A439D}"/>
          </ac:spMkLst>
        </pc:spChg>
        <pc:spChg chg="add del mod">
          <ac:chgData name="Clark, Robert Emerson" userId="37467bac-7372-42aa-b3a8-a4008ba67f9c" providerId="ADAL" clId="{4CB676FA-9FC5-4470-98EE-6F5DD022863E}" dt="2021-03-16T19:30:31.822" v="4330" actId="22"/>
          <ac:spMkLst>
            <pc:docMk/>
            <pc:sldMk cId="3133078245" sldId="276"/>
            <ac:spMk id="6" creationId="{EB099686-E944-4917-A987-B31F04F7D657}"/>
          </ac:spMkLst>
        </pc:spChg>
        <pc:picChg chg="add del mod">
          <ac:chgData name="Clark, Robert Emerson" userId="37467bac-7372-42aa-b3a8-a4008ba67f9c" providerId="ADAL" clId="{4CB676FA-9FC5-4470-98EE-6F5DD022863E}" dt="2021-03-16T19:29:36.991" v="4329" actId="478"/>
          <ac:picMkLst>
            <pc:docMk/>
            <pc:sldMk cId="3133078245" sldId="276"/>
            <ac:picMk id="4" creationId="{B17BC7D7-DC63-47A4-9A68-83EA97CBB9A9}"/>
          </ac:picMkLst>
        </pc:picChg>
        <pc:picChg chg="add mod ord">
          <ac:chgData name="Clark, Robert Emerson" userId="37467bac-7372-42aa-b3a8-a4008ba67f9c" providerId="ADAL" clId="{4CB676FA-9FC5-4470-98EE-6F5DD022863E}" dt="2021-03-16T19:31:33.294" v="4549" actId="1076"/>
          <ac:picMkLst>
            <pc:docMk/>
            <pc:sldMk cId="3133078245" sldId="276"/>
            <ac:picMk id="8" creationId="{58BEFDCB-613D-40CF-88F2-C1B7C673C5FD}"/>
          </ac:picMkLst>
        </pc:picChg>
      </pc:sldChg>
      <pc:sldChg chg="modSp new mod">
        <pc:chgData name="Clark, Robert Emerson" userId="37467bac-7372-42aa-b3a8-a4008ba67f9c" providerId="ADAL" clId="{4CB676FA-9FC5-4470-98EE-6F5DD022863E}" dt="2021-03-16T19:37:03.195" v="5249" actId="20577"/>
        <pc:sldMkLst>
          <pc:docMk/>
          <pc:sldMk cId="700592084" sldId="277"/>
        </pc:sldMkLst>
        <pc:spChg chg="mod">
          <ac:chgData name="Clark, Robert Emerson" userId="37467bac-7372-42aa-b3a8-a4008ba67f9c" providerId="ADAL" clId="{4CB676FA-9FC5-4470-98EE-6F5DD022863E}" dt="2021-03-16T19:32:40.733" v="4574" actId="20577"/>
          <ac:spMkLst>
            <pc:docMk/>
            <pc:sldMk cId="700592084" sldId="277"/>
            <ac:spMk id="2" creationId="{1146D2B7-6268-41B4-BC99-564AE69B6374}"/>
          </ac:spMkLst>
        </pc:spChg>
        <pc:spChg chg="mod">
          <ac:chgData name="Clark, Robert Emerson" userId="37467bac-7372-42aa-b3a8-a4008ba67f9c" providerId="ADAL" clId="{4CB676FA-9FC5-4470-98EE-6F5DD022863E}" dt="2021-03-16T19:37:03.195" v="5249" actId="20577"/>
          <ac:spMkLst>
            <pc:docMk/>
            <pc:sldMk cId="700592084" sldId="277"/>
            <ac:spMk id="3" creationId="{A51F5170-E152-487A-A7DD-F02184FE4943}"/>
          </ac:spMkLst>
        </pc:spChg>
      </pc:sldChg>
      <pc:sldChg chg="modSp new mod">
        <pc:chgData name="Clark, Robert Emerson" userId="37467bac-7372-42aa-b3a8-a4008ba67f9c" providerId="ADAL" clId="{4CB676FA-9FC5-4470-98EE-6F5DD022863E}" dt="2021-03-16T19:45:17.185" v="6049" actId="20577"/>
        <pc:sldMkLst>
          <pc:docMk/>
          <pc:sldMk cId="342465823" sldId="278"/>
        </pc:sldMkLst>
        <pc:spChg chg="mod">
          <ac:chgData name="Clark, Robert Emerson" userId="37467bac-7372-42aa-b3a8-a4008ba67f9c" providerId="ADAL" clId="{4CB676FA-9FC5-4470-98EE-6F5DD022863E}" dt="2021-03-16T19:38:21.351" v="5303" actId="20577"/>
          <ac:spMkLst>
            <pc:docMk/>
            <pc:sldMk cId="342465823" sldId="278"/>
            <ac:spMk id="2" creationId="{FA207457-5BA5-40B3-B628-3857923385D3}"/>
          </ac:spMkLst>
        </pc:spChg>
        <pc:spChg chg="mod">
          <ac:chgData name="Clark, Robert Emerson" userId="37467bac-7372-42aa-b3a8-a4008ba67f9c" providerId="ADAL" clId="{4CB676FA-9FC5-4470-98EE-6F5DD022863E}" dt="2021-03-16T19:45:17.185" v="6049" actId="20577"/>
          <ac:spMkLst>
            <pc:docMk/>
            <pc:sldMk cId="342465823" sldId="278"/>
            <ac:spMk id="3" creationId="{4997BFB8-06B9-413C-AE94-7C47E1F421CA}"/>
          </ac:spMkLst>
        </pc:spChg>
      </pc:sldChg>
      <pc:sldChg chg="addSp delSp modSp new mod">
        <pc:chgData name="Clark, Robert Emerson" userId="37467bac-7372-42aa-b3a8-a4008ba67f9c" providerId="ADAL" clId="{4CB676FA-9FC5-4470-98EE-6F5DD022863E}" dt="2021-03-16T19:50:05.150" v="6456" actId="313"/>
        <pc:sldMkLst>
          <pc:docMk/>
          <pc:sldMk cId="1878079513" sldId="279"/>
        </pc:sldMkLst>
        <pc:spChg chg="mod">
          <ac:chgData name="Clark, Robert Emerson" userId="37467bac-7372-42aa-b3a8-a4008ba67f9c" providerId="ADAL" clId="{4CB676FA-9FC5-4470-98EE-6F5DD022863E}" dt="2021-03-16T19:50:05.150" v="6456" actId="313"/>
          <ac:spMkLst>
            <pc:docMk/>
            <pc:sldMk cId="1878079513" sldId="279"/>
            <ac:spMk id="2" creationId="{0DD14F6E-9C37-420A-897A-C257CC5019EB}"/>
          </ac:spMkLst>
        </pc:spChg>
        <pc:spChg chg="del">
          <ac:chgData name="Clark, Robert Emerson" userId="37467bac-7372-42aa-b3a8-a4008ba67f9c" providerId="ADAL" clId="{4CB676FA-9FC5-4470-98EE-6F5DD022863E}" dt="2021-03-16T19:48:49.841" v="6224" actId="22"/>
          <ac:spMkLst>
            <pc:docMk/>
            <pc:sldMk cId="1878079513" sldId="279"/>
            <ac:spMk id="3" creationId="{ACD3FF8F-F228-43BF-ADE0-4B5F44375109}"/>
          </ac:spMkLst>
        </pc:spChg>
        <pc:picChg chg="add mod ord">
          <ac:chgData name="Clark, Robert Emerson" userId="37467bac-7372-42aa-b3a8-a4008ba67f9c" providerId="ADAL" clId="{4CB676FA-9FC5-4470-98EE-6F5DD022863E}" dt="2021-03-16T19:48:55.852" v="6228" actId="1076"/>
          <ac:picMkLst>
            <pc:docMk/>
            <pc:sldMk cId="1878079513" sldId="279"/>
            <ac:picMk id="5" creationId="{79E25D6E-C6E3-4155-A5D0-7CFA7E650CCD}"/>
          </ac:picMkLst>
        </pc:picChg>
      </pc:sldChg>
      <pc:sldChg chg="addSp delSp modSp new mod">
        <pc:chgData name="Clark, Robert Emerson" userId="37467bac-7372-42aa-b3a8-a4008ba67f9c" providerId="ADAL" clId="{4CB676FA-9FC5-4470-98EE-6F5DD022863E}" dt="2021-03-16T19:52:04.439" v="6510" actId="20577"/>
        <pc:sldMkLst>
          <pc:docMk/>
          <pc:sldMk cId="3410837537" sldId="280"/>
        </pc:sldMkLst>
        <pc:spChg chg="mod">
          <ac:chgData name="Clark, Robert Emerson" userId="37467bac-7372-42aa-b3a8-a4008ba67f9c" providerId="ADAL" clId="{4CB676FA-9FC5-4470-98EE-6F5DD022863E}" dt="2021-03-16T19:52:04.439" v="6510" actId="20577"/>
          <ac:spMkLst>
            <pc:docMk/>
            <pc:sldMk cId="3410837537" sldId="280"/>
            <ac:spMk id="2" creationId="{A750E60C-5338-46BC-99B2-09898A60DCE7}"/>
          </ac:spMkLst>
        </pc:spChg>
        <pc:spChg chg="del">
          <ac:chgData name="Clark, Robert Emerson" userId="37467bac-7372-42aa-b3a8-a4008ba67f9c" providerId="ADAL" clId="{4CB676FA-9FC5-4470-98EE-6F5DD022863E}" dt="2021-03-16T19:51:51.977" v="6458" actId="22"/>
          <ac:spMkLst>
            <pc:docMk/>
            <pc:sldMk cId="3410837537" sldId="280"/>
            <ac:spMk id="3" creationId="{324CBA3D-B400-44ED-AF6D-93688F4F3451}"/>
          </ac:spMkLst>
        </pc:spChg>
        <pc:picChg chg="add mod ord">
          <ac:chgData name="Clark, Robert Emerson" userId="37467bac-7372-42aa-b3a8-a4008ba67f9c" providerId="ADAL" clId="{4CB676FA-9FC5-4470-98EE-6F5DD022863E}" dt="2021-03-16T19:51:54.528" v="6459" actId="14100"/>
          <ac:picMkLst>
            <pc:docMk/>
            <pc:sldMk cId="3410837537" sldId="280"/>
            <ac:picMk id="5" creationId="{5605D09C-492C-421C-B000-67A783567706}"/>
          </ac:picMkLst>
        </pc:picChg>
      </pc:sldChg>
      <pc:sldChg chg="addSp delSp modSp new mod">
        <pc:chgData name="Clark, Robert Emerson" userId="37467bac-7372-42aa-b3a8-a4008ba67f9c" providerId="ADAL" clId="{4CB676FA-9FC5-4470-98EE-6F5DD022863E}" dt="2021-03-16T19:53:52.762" v="6671" actId="14100"/>
        <pc:sldMkLst>
          <pc:docMk/>
          <pc:sldMk cId="3532206408" sldId="281"/>
        </pc:sldMkLst>
        <pc:spChg chg="mod">
          <ac:chgData name="Clark, Robert Emerson" userId="37467bac-7372-42aa-b3a8-a4008ba67f9c" providerId="ADAL" clId="{4CB676FA-9FC5-4470-98EE-6F5DD022863E}" dt="2021-03-16T19:53:52.762" v="6671" actId="14100"/>
          <ac:spMkLst>
            <pc:docMk/>
            <pc:sldMk cId="3532206408" sldId="281"/>
            <ac:spMk id="2" creationId="{87D95F84-D7B3-4A8A-BB9E-E0C0852E31C1}"/>
          </ac:spMkLst>
        </pc:spChg>
        <pc:spChg chg="del">
          <ac:chgData name="Clark, Robert Emerson" userId="37467bac-7372-42aa-b3a8-a4008ba67f9c" providerId="ADAL" clId="{4CB676FA-9FC5-4470-98EE-6F5DD022863E}" dt="2021-03-16T19:52:59.977" v="6512"/>
          <ac:spMkLst>
            <pc:docMk/>
            <pc:sldMk cId="3532206408" sldId="281"/>
            <ac:spMk id="3" creationId="{6CB03113-5E74-41A3-960D-A62DF89D8F3A}"/>
          </ac:spMkLst>
        </pc:spChg>
        <pc:picChg chg="add mod">
          <ac:chgData name="Clark, Robert Emerson" userId="37467bac-7372-42aa-b3a8-a4008ba67f9c" providerId="ADAL" clId="{4CB676FA-9FC5-4470-98EE-6F5DD022863E}" dt="2021-03-16T19:53:05.839" v="6517" actId="1076"/>
          <ac:picMkLst>
            <pc:docMk/>
            <pc:sldMk cId="3532206408" sldId="281"/>
            <ac:picMk id="4" creationId="{8B2DEAB2-9FC8-4F0C-A565-0F131BAD95C3}"/>
          </ac:picMkLst>
        </pc:picChg>
      </pc:sldChg>
      <pc:sldChg chg="modSp new mod">
        <pc:chgData name="Clark, Robert Emerson" userId="37467bac-7372-42aa-b3a8-a4008ba67f9c" providerId="ADAL" clId="{4CB676FA-9FC5-4470-98EE-6F5DD022863E}" dt="2021-03-16T19:57:49.512" v="7357" actId="20577"/>
        <pc:sldMkLst>
          <pc:docMk/>
          <pc:sldMk cId="2699266069" sldId="282"/>
        </pc:sldMkLst>
        <pc:spChg chg="mod">
          <ac:chgData name="Clark, Robert Emerson" userId="37467bac-7372-42aa-b3a8-a4008ba67f9c" providerId="ADAL" clId="{4CB676FA-9FC5-4470-98EE-6F5DD022863E}" dt="2021-03-16T19:57:42.240" v="7323" actId="20577"/>
          <ac:spMkLst>
            <pc:docMk/>
            <pc:sldMk cId="2699266069" sldId="282"/>
            <ac:spMk id="2" creationId="{37730B78-1156-4399-9F66-E40B2F4D4FB6}"/>
          </ac:spMkLst>
        </pc:spChg>
        <pc:spChg chg="mod">
          <ac:chgData name="Clark, Robert Emerson" userId="37467bac-7372-42aa-b3a8-a4008ba67f9c" providerId="ADAL" clId="{4CB676FA-9FC5-4470-98EE-6F5DD022863E}" dt="2021-03-16T19:57:49.512" v="7357" actId="20577"/>
          <ac:spMkLst>
            <pc:docMk/>
            <pc:sldMk cId="2699266069" sldId="282"/>
            <ac:spMk id="3" creationId="{8F783B33-1C67-42FE-80C8-780E1DF5B2B0}"/>
          </ac:spMkLst>
        </pc:spChg>
      </pc:sldChg>
      <pc:sldChg chg="addSp delSp modSp new mod">
        <pc:chgData name="Clark, Robert Emerson" userId="37467bac-7372-42aa-b3a8-a4008ba67f9c" providerId="ADAL" clId="{4CB676FA-9FC5-4470-98EE-6F5DD022863E}" dt="2021-03-16T20:08:24.413" v="7614" actId="1076"/>
        <pc:sldMkLst>
          <pc:docMk/>
          <pc:sldMk cId="1147891518" sldId="283"/>
        </pc:sldMkLst>
        <pc:spChg chg="mod">
          <ac:chgData name="Clark, Robert Emerson" userId="37467bac-7372-42aa-b3a8-a4008ba67f9c" providerId="ADAL" clId="{4CB676FA-9FC5-4470-98EE-6F5DD022863E}" dt="2021-03-16T20:08:15.073" v="7611" actId="14100"/>
          <ac:spMkLst>
            <pc:docMk/>
            <pc:sldMk cId="1147891518" sldId="283"/>
            <ac:spMk id="2" creationId="{61AA068B-1EC6-4A7D-9A94-EEC1B0C59CF6}"/>
          </ac:spMkLst>
        </pc:spChg>
        <pc:spChg chg="del">
          <ac:chgData name="Clark, Robert Emerson" userId="37467bac-7372-42aa-b3a8-a4008ba67f9c" providerId="ADAL" clId="{4CB676FA-9FC5-4470-98EE-6F5DD022863E}" dt="2021-03-16T20:06:59.003" v="7384"/>
          <ac:spMkLst>
            <pc:docMk/>
            <pc:sldMk cId="1147891518" sldId="283"/>
            <ac:spMk id="3" creationId="{1F53A98E-67C9-4BC7-A4D4-1508C5EDE67C}"/>
          </ac:spMkLst>
        </pc:spChg>
        <pc:picChg chg="add mod">
          <ac:chgData name="Clark, Robert Emerson" userId="37467bac-7372-42aa-b3a8-a4008ba67f9c" providerId="ADAL" clId="{4CB676FA-9FC5-4470-98EE-6F5DD022863E}" dt="2021-03-16T20:08:24.413" v="7614" actId="1076"/>
          <ac:picMkLst>
            <pc:docMk/>
            <pc:sldMk cId="1147891518" sldId="283"/>
            <ac:picMk id="4" creationId="{50E26D4C-B5AE-4A0D-BB13-0673B1DA77D1}"/>
          </ac:picMkLst>
        </pc:picChg>
      </pc:sldChg>
      <pc:sldChg chg="addSp delSp modSp new mod">
        <pc:chgData name="Clark, Robert Emerson" userId="37467bac-7372-42aa-b3a8-a4008ba67f9c" providerId="ADAL" clId="{4CB676FA-9FC5-4470-98EE-6F5DD022863E}" dt="2021-03-24T23:32:59.701" v="7724"/>
        <pc:sldMkLst>
          <pc:docMk/>
          <pc:sldMk cId="3276843793" sldId="284"/>
        </pc:sldMkLst>
        <pc:spChg chg="add mod">
          <ac:chgData name="Clark, Robert Emerson" userId="37467bac-7372-42aa-b3a8-a4008ba67f9c" providerId="ADAL" clId="{4CB676FA-9FC5-4470-98EE-6F5DD022863E}" dt="2021-03-24T23:29:25.500" v="7714"/>
          <ac:spMkLst>
            <pc:docMk/>
            <pc:sldMk cId="3276843793" sldId="284"/>
            <ac:spMk id="2" creationId="{0185F722-C865-4C02-A63E-98451B2FF089}"/>
          </ac:spMkLst>
        </pc:spChg>
        <pc:spChg chg="del">
          <ac:chgData name="Clark, Robert Emerson" userId="37467bac-7372-42aa-b3a8-a4008ba67f9c" providerId="ADAL" clId="{4CB676FA-9FC5-4470-98EE-6F5DD022863E}" dt="2021-03-22T04:52:24.654" v="7713" actId="478"/>
          <ac:spMkLst>
            <pc:docMk/>
            <pc:sldMk cId="3276843793" sldId="284"/>
            <ac:spMk id="2" creationId="{B1359D9F-68C4-4D05-8C7C-43D8BBB4E149}"/>
          </ac:spMkLst>
        </pc:spChg>
        <pc:spChg chg="del">
          <ac:chgData name="Clark, Robert Emerson" userId="37467bac-7372-42aa-b3a8-a4008ba67f9c" providerId="ADAL" clId="{4CB676FA-9FC5-4470-98EE-6F5DD022863E}" dt="2021-03-22T04:52:24.654" v="7713" actId="478"/>
          <ac:spMkLst>
            <pc:docMk/>
            <pc:sldMk cId="3276843793" sldId="284"/>
            <ac:spMk id="3" creationId="{26CD548A-4FB0-4621-A146-BB05868A2A2B}"/>
          </ac:spMkLst>
        </pc:spChg>
        <pc:spChg chg="add mod">
          <ac:chgData name="Clark, Robert Emerson" userId="37467bac-7372-42aa-b3a8-a4008ba67f9c" providerId="ADAL" clId="{4CB676FA-9FC5-4470-98EE-6F5DD022863E}" dt="2021-03-24T23:30:44.631" v="7716"/>
          <ac:spMkLst>
            <pc:docMk/>
            <pc:sldMk cId="3276843793" sldId="284"/>
            <ac:spMk id="6" creationId="{50E2AEDE-8B0C-4AA9-8A4F-FEB66C8BE466}"/>
          </ac:spMkLst>
        </pc:spChg>
        <pc:spChg chg="add mod">
          <ac:chgData name="Clark, Robert Emerson" userId="37467bac-7372-42aa-b3a8-a4008ba67f9c" providerId="ADAL" clId="{4CB676FA-9FC5-4470-98EE-6F5DD022863E}" dt="2021-03-24T23:32:41.533" v="7718"/>
          <ac:spMkLst>
            <pc:docMk/>
            <pc:sldMk cId="3276843793" sldId="284"/>
            <ac:spMk id="16" creationId="{FA3F22EA-D964-436C-93EF-7D25097169E5}"/>
          </ac:spMkLst>
        </pc:spChg>
        <pc:spChg chg="add mod">
          <ac:chgData name="Clark, Robert Emerson" userId="37467bac-7372-42aa-b3a8-a4008ba67f9c" providerId="ADAL" clId="{4CB676FA-9FC5-4470-98EE-6F5DD022863E}" dt="2021-03-24T23:32:41.533" v="7718"/>
          <ac:spMkLst>
            <pc:docMk/>
            <pc:sldMk cId="3276843793" sldId="284"/>
            <ac:spMk id="17" creationId="{148B9687-4312-4AE3-9C04-267CD542DD54}"/>
          </ac:spMkLst>
        </pc:spChg>
        <pc:spChg chg="add mod">
          <ac:chgData name="Clark, Robert Emerson" userId="37467bac-7372-42aa-b3a8-a4008ba67f9c" providerId="ADAL" clId="{4CB676FA-9FC5-4470-98EE-6F5DD022863E}" dt="2021-03-24T23:32:44.484" v="7719"/>
          <ac:spMkLst>
            <pc:docMk/>
            <pc:sldMk cId="3276843793" sldId="284"/>
            <ac:spMk id="18" creationId="{8E3A7675-DA0D-4D5E-8D94-762256C6FA4F}"/>
          </ac:spMkLst>
        </pc:spChg>
        <pc:spChg chg="add mod">
          <ac:chgData name="Clark, Robert Emerson" userId="37467bac-7372-42aa-b3a8-a4008ba67f9c" providerId="ADAL" clId="{4CB676FA-9FC5-4470-98EE-6F5DD022863E}" dt="2021-03-24T23:32:44.484" v="7719"/>
          <ac:spMkLst>
            <pc:docMk/>
            <pc:sldMk cId="3276843793" sldId="284"/>
            <ac:spMk id="19" creationId="{84045D22-98D9-4818-A242-A760D8E3D0B0}"/>
          </ac:spMkLst>
        </pc:spChg>
        <pc:spChg chg="add mod">
          <ac:chgData name="Clark, Robert Emerson" userId="37467bac-7372-42aa-b3a8-a4008ba67f9c" providerId="ADAL" clId="{4CB676FA-9FC5-4470-98EE-6F5DD022863E}" dt="2021-03-24T23:32:46.722" v="7720"/>
          <ac:spMkLst>
            <pc:docMk/>
            <pc:sldMk cId="3276843793" sldId="284"/>
            <ac:spMk id="20" creationId="{C03A57AF-4C13-4968-B046-F07444C16CAE}"/>
          </ac:spMkLst>
        </pc:spChg>
        <pc:spChg chg="add mod">
          <ac:chgData name="Clark, Robert Emerson" userId="37467bac-7372-42aa-b3a8-a4008ba67f9c" providerId="ADAL" clId="{4CB676FA-9FC5-4470-98EE-6F5DD022863E}" dt="2021-03-24T23:32:46.722" v="7720"/>
          <ac:spMkLst>
            <pc:docMk/>
            <pc:sldMk cId="3276843793" sldId="284"/>
            <ac:spMk id="21" creationId="{9905334C-CA5A-4D74-8164-501181E483BC}"/>
          </ac:spMkLst>
        </pc:spChg>
        <pc:spChg chg="add mod">
          <ac:chgData name="Clark, Robert Emerson" userId="37467bac-7372-42aa-b3a8-a4008ba67f9c" providerId="ADAL" clId="{4CB676FA-9FC5-4470-98EE-6F5DD022863E}" dt="2021-03-24T23:32:49.208" v="7721"/>
          <ac:spMkLst>
            <pc:docMk/>
            <pc:sldMk cId="3276843793" sldId="284"/>
            <ac:spMk id="22" creationId="{1DF5C94D-3D89-4511-A00D-A1A3ADCB00CF}"/>
          </ac:spMkLst>
        </pc:spChg>
        <pc:spChg chg="add mod">
          <ac:chgData name="Clark, Robert Emerson" userId="37467bac-7372-42aa-b3a8-a4008ba67f9c" providerId="ADAL" clId="{4CB676FA-9FC5-4470-98EE-6F5DD022863E}" dt="2021-03-24T23:32:49.208" v="7721"/>
          <ac:spMkLst>
            <pc:docMk/>
            <pc:sldMk cId="3276843793" sldId="284"/>
            <ac:spMk id="23" creationId="{F6BBC6E5-70B6-4553-890C-4B871B502EF3}"/>
          </ac:spMkLst>
        </pc:spChg>
        <pc:spChg chg="add mod">
          <ac:chgData name="Clark, Robert Emerson" userId="37467bac-7372-42aa-b3a8-a4008ba67f9c" providerId="ADAL" clId="{4CB676FA-9FC5-4470-98EE-6F5DD022863E}" dt="2021-03-24T23:32:51.076" v="7722"/>
          <ac:spMkLst>
            <pc:docMk/>
            <pc:sldMk cId="3276843793" sldId="284"/>
            <ac:spMk id="24" creationId="{7B981060-06C6-45B0-AD0D-59F9655771E6}"/>
          </ac:spMkLst>
        </pc:spChg>
        <pc:spChg chg="add mod">
          <ac:chgData name="Clark, Robert Emerson" userId="37467bac-7372-42aa-b3a8-a4008ba67f9c" providerId="ADAL" clId="{4CB676FA-9FC5-4470-98EE-6F5DD022863E}" dt="2021-03-24T23:32:51.076" v="7722"/>
          <ac:spMkLst>
            <pc:docMk/>
            <pc:sldMk cId="3276843793" sldId="284"/>
            <ac:spMk id="25" creationId="{A1179652-12E7-4956-B509-509B8E41243E}"/>
          </ac:spMkLst>
        </pc:spChg>
        <pc:spChg chg="add mod">
          <ac:chgData name="Clark, Robert Emerson" userId="37467bac-7372-42aa-b3a8-a4008ba67f9c" providerId="ADAL" clId="{4CB676FA-9FC5-4470-98EE-6F5DD022863E}" dt="2021-03-24T23:32:53.780" v="7723"/>
          <ac:spMkLst>
            <pc:docMk/>
            <pc:sldMk cId="3276843793" sldId="284"/>
            <ac:spMk id="26" creationId="{34D3E182-795E-4D9D-AF54-81A0183416F1}"/>
          </ac:spMkLst>
        </pc:spChg>
        <pc:spChg chg="add mod">
          <ac:chgData name="Clark, Robert Emerson" userId="37467bac-7372-42aa-b3a8-a4008ba67f9c" providerId="ADAL" clId="{4CB676FA-9FC5-4470-98EE-6F5DD022863E}" dt="2021-03-24T23:32:53.780" v="7723"/>
          <ac:spMkLst>
            <pc:docMk/>
            <pc:sldMk cId="3276843793" sldId="284"/>
            <ac:spMk id="27" creationId="{C2DAC659-2E6B-4170-A4E0-DC86EA1699E0}"/>
          </ac:spMkLst>
        </pc:spChg>
        <pc:spChg chg="add mod">
          <ac:chgData name="Clark, Robert Emerson" userId="37467bac-7372-42aa-b3a8-a4008ba67f9c" providerId="ADAL" clId="{4CB676FA-9FC5-4470-98EE-6F5DD022863E}" dt="2021-03-24T23:32:59.701" v="7724"/>
          <ac:spMkLst>
            <pc:docMk/>
            <pc:sldMk cId="3276843793" sldId="284"/>
            <ac:spMk id="28" creationId="{447088F8-6580-440F-8986-FDD4F4D48AB1}"/>
          </ac:spMkLst>
        </pc:spChg>
        <pc:spChg chg="add mod">
          <ac:chgData name="Clark, Robert Emerson" userId="37467bac-7372-42aa-b3a8-a4008ba67f9c" providerId="ADAL" clId="{4CB676FA-9FC5-4470-98EE-6F5DD022863E}" dt="2021-03-24T23:32:59.701" v="7724"/>
          <ac:spMkLst>
            <pc:docMk/>
            <pc:sldMk cId="3276843793" sldId="284"/>
            <ac:spMk id="29" creationId="{10C10339-4C61-46C2-B4E3-DD6B4B60D4E2}"/>
          </ac:spMkLst>
        </pc:spChg>
        <pc:cxnChg chg="add mod">
          <ac:chgData name="Clark, Robert Emerson" userId="37467bac-7372-42aa-b3a8-a4008ba67f9c" providerId="ADAL" clId="{4CB676FA-9FC5-4470-98EE-6F5DD022863E}" dt="2021-03-24T23:29:56.818" v="7715"/>
          <ac:cxnSpMkLst>
            <pc:docMk/>
            <pc:sldMk cId="3276843793" sldId="284"/>
            <ac:cxnSpMk id="5" creationId="{F6A2FEB9-21E6-4244-8007-83BDB5E7E20F}"/>
          </ac:cxnSpMkLst>
        </pc:cxnChg>
        <pc:cxnChg chg="add mod">
          <ac:chgData name="Clark, Robert Emerson" userId="37467bac-7372-42aa-b3a8-a4008ba67f9c" providerId="ADAL" clId="{4CB676FA-9FC5-4470-98EE-6F5DD022863E}" dt="2021-03-24T23:31:03.207" v="7717"/>
          <ac:cxnSpMkLst>
            <pc:docMk/>
            <pc:sldMk cId="3276843793" sldId="284"/>
            <ac:cxnSpMk id="7" creationId="{788DDF81-DF5C-425F-9B7E-E2511BC5F54C}"/>
          </ac:cxnSpMkLst>
        </pc:cxnChg>
      </pc:sldChg>
      <pc:sldChg chg="modSp mod">
        <pc:chgData name="Clark, Robert Emerson" userId="37467bac-7372-42aa-b3a8-a4008ba67f9c" providerId="ADAL" clId="{4CB676FA-9FC5-4470-98EE-6F5DD022863E}" dt="2021-03-29T16:20:05.383" v="7746" actId="14100"/>
        <pc:sldMkLst>
          <pc:docMk/>
          <pc:sldMk cId="2900720798" sldId="285"/>
        </pc:sldMkLst>
        <pc:spChg chg="mod">
          <ac:chgData name="Clark, Robert Emerson" userId="37467bac-7372-42aa-b3a8-a4008ba67f9c" providerId="ADAL" clId="{4CB676FA-9FC5-4470-98EE-6F5DD022863E}" dt="2021-03-29T16:20:05.383" v="7746" actId="14100"/>
          <ac:spMkLst>
            <pc:docMk/>
            <pc:sldMk cId="2900720798" sldId="285"/>
            <ac:spMk id="16" creationId="{FA3F22EA-D964-436C-93EF-7D25097169E5}"/>
          </ac:spMkLst>
        </pc:spChg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4F551-F1C2-4644-8444-8834E24590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DCEB4B-8E4D-4789-AC56-B4C50B898B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ECA34-4238-482F-A839-75CFE2430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79854-D3FA-45A3-856D-2C01E41C0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09C94-3321-418A-A93D-5D3D691AB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03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019EF-1268-4F98-A577-D3D6ED88F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7EDE3C-ECF8-4641-95A9-D9CBD6A611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CFF21-D50B-4BDF-A327-E9E9679BB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B89CE-5457-4DBE-B787-1B8C9C2E8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1585B-C704-449C-988E-530CA67B6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86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7F0A26-CBD1-4C5A-ACBD-B6B163185C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7F4AEB-8E8E-46C6-BB95-FD7FD587A3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F3852-35F9-436B-9D04-C1082C8BC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7A327-A1D8-4D85-B189-70FD54433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46ED1-1B3D-4397-A217-56685035F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432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93353-2C30-4DBB-8FAF-518517614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DDBCE-C9AE-49E4-82A9-D76737C69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3EFE0-10D8-4CBC-821A-85C61B289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D22C6-CB42-4BAF-941D-F12048FED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94336-54F3-437B-B7A7-1F4C60A77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333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E1BBB-7B0C-4EA9-AC3D-86BAFC8E0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1889DC-4A23-4F04-8E0C-7531427FE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E78C9-7212-409B-87F5-42C3E1D51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EDD47-62E4-4A83-ACA4-40EC5D668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BFABF-96BF-49DA-9492-C5945483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544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70C09-43F8-43B6-9C19-E9BC1006E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8F161-E23A-4FDA-9223-12C5CBAF90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910E1D-EEFA-4C49-AB87-B33BC6ACF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6432FD-75EE-4FE4-90EE-AA768987A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FE404-4DE6-43E3-9D23-DD480C94C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9AD6FB-124D-4DD6-99FE-68F55DF11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63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B6FB4-3B88-41BD-A369-FEBD13606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8A1C27-41B6-4239-B95F-BD7532B46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6FFD5D-C76B-4E53-8A64-F71043AC2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5277AF-AED6-4482-8AE7-39765D4A91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7AB614-6377-4F4F-AA37-5FC2AA23BA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C42679-8A5A-41E0-9A30-361BB0387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653DA3-9626-44D1-A1E9-745557569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BEFD5F-1579-4180-B756-284821DA1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86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1AE66-C696-4D5A-A678-71599EBE7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9E4967-80B3-40A8-9DA9-E242CA786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FA88F3-9E5C-4A48-9861-DFDDD0B37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07F9DA-B96B-4E10-B614-56B9B875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97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FBB9FF-79DA-4B2A-99FC-8693F1901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620EF5-4513-4944-BD6D-D6AD622D7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DC8323-3025-41F4-82E6-0D3E8A8FE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524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EEAD9-4DC7-4C93-BA6A-A4C5F9458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5D3B5-B2A2-4DFE-A061-1796C937F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6FDFD3-A3D0-49A9-A75A-4EEEC48BDF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B2591-1C30-4285-933B-A2B33C276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07C2C5-96F5-44F9-AEFD-BFD74962E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9932B6-7135-4B10-9491-A36983FA6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151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DAE42-68C4-44FE-9C02-AFDB84449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C4EFB2-8626-4648-A51E-BB67ABEB64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D84DEA-283A-409C-BC46-0BF721423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11DF9-E29D-47E6-8689-AA596D35F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30DE67-4F12-4DFB-B4C2-85033865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C496C-FC69-428E-BA81-BE2876A19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058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B862A0-C9E8-4A2B-8F15-0F2238AE1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0D887-9BE2-4381-B47C-9FF22BE01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2ED7B-F450-4A75-9C68-89257661A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AE428C-EA9E-4D78-9311-F1BA406CA71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591E7-B309-4C9B-A330-CA569DF6C3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775A9-FE77-4C25-B6B7-4281BBA8A5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93ABD-CF51-4B37-93DB-4F440F30F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764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3.png"/><Relationship Id="rId7" Type="http://schemas.openxmlformats.org/officeDocument/2006/relationships/image" Target="../media/image19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8.jpeg"/><Relationship Id="rId4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0.jpe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C6F01-4458-4482-8901-C4A94989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insect food quality for songbirds vary among tree species?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8A98E-28ED-4FDB-852A-3906D3885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402" y="6019061"/>
            <a:ext cx="10515600" cy="143628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Research proposal and discussion for 2021 (and 2022) field season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F3C910-DB4A-4151-9E97-8703FA1F7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6979" y="2920238"/>
            <a:ext cx="3320903" cy="2490678"/>
          </a:xfrm>
          <a:prstGeom prst="rect">
            <a:avLst/>
          </a:prstGeom>
        </p:spPr>
      </p:pic>
      <p:pic>
        <p:nvPicPr>
          <p:cNvPr id="5" name="Picture 2" descr="Image result for red eyed vireo">
            <a:extLst>
              <a:ext uri="{FF2B5EF4-FFF2-40B4-BE49-F238E27FC236}">
                <a16:creationId xmlns:a16="http://schemas.microsoft.com/office/drawing/2014/main" id="{B82AC852-54AD-425C-A1C2-40A39DC06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234" y="2159621"/>
            <a:ext cx="3482613" cy="2240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BB07B6-2679-46ED-9C0D-9B908C54D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189" y="3008684"/>
            <a:ext cx="3463914" cy="231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978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14F6E-9C37-420A-897A-C257CC501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425" y="266700"/>
            <a:ext cx="11839575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Everyday folks frequently ask what trees they should plant in their yard for birds, but there is very little data to support recommendations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E25D6E-C6E3-4155-A5D0-7CFA7E650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5767" y="1854015"/>
            <a:ext cx="9220465" cy="4937310"/>
          </a:xfrm>
        </p:spPr>
      </p:pic>
    </p:spTree>
    <p:extLst>
      <p:ext uri="{BB962C8B-B14F-4D97-AF65-F5344CB8AC3E}">
        <p14:creationId xmlns:p14="http://schemas.microsoft.com/office/powerpoint/2010/main" val="1878079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A068B-1EC6-4A7D-9A94-EEC1B0C59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75" y="193675"/>
            <a:ext cx="1194435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Invasive shrubs are problematic in  local forests (Barberry, Rose, etc.) and can displace understory trees and shrubs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E26D4C-B5AE-4A0D-BB13-0673B1DA77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4285" y="1717427"/>
            <a:ext cx="7383430" cy="4946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91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E0A0B8C-6CB7-4F71-B32A-1E9DD6110213}"/>
              </a:ext>
            </a:extLst>
          </p:cNvPr>
          <p:cNvSpPr/>
          <p:nvPr/>
        </p:nvSpPr>
        <p:spPr>
          <a:xfrm>
            <a:off x="867613" y="151615"/>
            <a:ext cx="104567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Hamburgers of the forest hypothesis: Tri-trophic interactions and caterpillar food quality for songbirds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8AEC066-813D-4C69-B491-AE78BBB1F142}"/>
              </a:ext>
            </a:extLst>
          </p:cNvPr>
          <p:cNvSpPr/>
          <p:nvPr/>
        </p:nvSpPr>
        <p:spPr>
          <a:xfrm>
            <a:off x="143016" y="3570369"/>
            <a:ext cx="23134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Forest caterpillars /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Forest arthropods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D8C82AC-71D0-46D1-8AAE-294ED2791ECE}"/>
              </a:ext>
            </a:extLst>
          </p:cNvPr>
          <p:cNvCxnSpPr>
            <a:cxnSpLocks/>
          </p:cNvCxnSpPr>
          <p:nvPr/>
        </p:nvCxnSpPr>
        <p:spPr>
          <a:xfrm flipV="1">
            <a:off x="6904852" y="5112781"/>
            <a:ext cx="0" cy="801798"/>
          </a:xfrm>
          <a:prstGeom prst="straightConnector1">
            <a:avLst/>
          </a:prstGeom>
          <a:ln w="1143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CC50A0F1-7A2F-4B91-91FB-3CD74C57FBA7}"/>
              </a:ext>
            </a:extLst>
          </p:cNvPr>
          <p:cNvSpPr/>
          <p:nvPr/>
        </p:nvSpPr>
        <p:spPr>
          <a:xfrm>
            <a:off x="2328230" y="6148942"/>
            <a:ext cx="1803751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pic>
        <p:nvPicPr>
          <p:cNvPr id="27" name="Picture 4" descr="ZQ1RFKARSQFQP0Z0903Q70YQW0Z090R060TRKQ0020S0G0YQJKDQYKCQ80WR40YQ3KWR401RFKFQ3KOQI0OQ3KARJK">
            <a:extLst>
              <a:ext uri="{FF2B5EF4-FFF2-40B4-BE49-F238E27FC236}">
                <a16:creationId xmlns:a16="http://schemas.microsoft.com/office/drawing/2014/main" id="{8E5FDD6E-F1B2-422E-B162-F5F694030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57736" y="3256621"/>
            <a:ext cx="1979414" cy="1802680"/>
          </a:xfrm>
          <a:prstGeom prst="rect">
            <a:avLst/>
          </a:prstGeom>
          <a:noFill/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7E0C3DCE-842A-427A-A540-B88491DA1FA7}"/>
              </a:ext>
            </a:extLst>
          </p:cNvPr>
          <p:cNvSpPr/>
          <p:nvPr/>
        </p:nvSpPr>
        <p:spPr>
          <a:xfrm>
            <a:off x="4920083" y="6148942"/>
            <a:ext cx="1803751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AAF3C3A-8619-4EC9-A981-94B40FB7BF30}"/>
              </a:ext>
            </a:extLst>
          </p:cNvPr>
          <p:cNvSpPr/>
          <p:nvPr/>
        </p:nvSpPr>
        <p:spPr>
          <a:xfrm>
            <a:off x="7342535" y="6129069"/>
            <a:ext cx="1312929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Barberry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AC9E2A8-1FCB-4826-AB2A-6E58CF120F20}"/>
              </a:ext>
            </a:extLst>
          </p:cNvPr>
          <p:cNvSpPr/>
          <p:nvPr/>
        </p:nvSpPr>
        <p:spPr>
          <a:xfrm>
            <a:off x="295367" y="6132352"/>
            <a:ext cx="13131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Host trees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4934CDF-F19C-4228-96FE-7DC68EBB95A5}"/>
              </a:ext>
            </a:extLst>
          </p:cNvPr>
          <p:cNvSpPr/>
          <p:nvPr/>
        </p:nvSpPr>
        <p:spPr>
          <a:xfrm>
            <a:off x="57591" y="1500870"/>
            <a:ext cx="2646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Migratory insectivores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5B9284-D24C-4CA4-BB38-096B358A78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237" y="890114"/>
            <a:ext cx="2233488" cy="1491900"/>
          </a:xfrm>
          <a:prstGeom prst="rect">
            <a:avLst/>
          </a:prstGeom>
        </p:spPr>
      </p:pic>
      <p:pic>
        <p:nvPicPr>
          <p:cNvPr id="1026" name="Picture 2" descr="Image result for red eyed vireo">
            <a:extLst>
              <a:ext uri="{FF2B5EF4-FFF2-40B4-BE49-F238E27FC236}">
                <a16:creationId xmlns:a16="http://schemas.microsoft.com/office/drawing/2014/main" id="{F649DEC1-61B6-4661-89ED-8525F3310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7429" y="801924"/>
            <a:ext cx="2446648" cy="1574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5" descr="HZDLHZDL0Z6LJLELKZDL7Z1LKZELLZELFLNLXRNL3LNLQR3Z3L6LKRNL7RWL3LWLHZTZFL9LYL3Z3L">
            <a:extLst>
              <a:ext uri="{FF2B5EF4-FFF2-40B4-BE49-F238E27FC236}">
                <a16:creationId xmlns:a16="http://schemas.microsoft.com/office/drawing/2014/main" id="{9ACF6010-BD83-4A52-A36B-A37F0007F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712495" y="3525932"/>
            <a:ext cx="2081139" cy="1386246"/>
          </a:xfrm>
          <a:prstGeom prst="rect">
            <a:avLst/>
          </a:prstGeom>
          <a:noFill/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B5126E-EA1A-41D1-87CC-E35AADD9C2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5464" y="821161"/>
            <a:ext cx="2004997" cy="1503748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C6E14F7-2F1A-4050-A08F-B6542403280D}"/>
              </a:ext>
            </a:extLst>
          </p:cNvPr>
          <p:cNvCxnSpPr>
            <a:cxnSpLocks/>
          </p:cNvCxnSpPr>
          <p:nvPr/>
        </p:nvCxnSpPr>
        <p:spPr>
          <a:xfrm flipV="1">
            <a:off x="6842709" y="2519518"/>
            <a:ext cx="0" cy="801798"/>
          </a:xfrm>
          <a:prstGeom prst="straightConnector1">
            <a:avLst/>
          </a:prstGeom>
          <a:ln w="1143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3">
            <a:extLst>
              <a:ext uri="{FF2B5EF4-FFF2-40B4-BE49-F238E27FC236}">
                <a16:creationId xmlns:a16="http://schemas.microsoft.com/office/drawing/2014/main" id="{906B3C6F-F7ED-4197-8C9D-E98949A2398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6984556" y="3434290"/>
            <a:ext cx="1788492" cy="1447343"/>
          </a:xfrm>
          <a:prstGeom prst="rect">
            <a:avLst/>
          </a:prstGeom>
          <a:noFill/>
          <a:ln/>
        </p:spPr>
      </p:pic>
      <p:pic>
        <p:nvPicPr>
          <p:cNvPr id="46" name="Picture 5" descr="Ruby Quaker - caterpillar - Orthosia rubescens">
            <a:extLst>
              <a:ext uri="{FF2B5EF4-FFF2-40B4-BE49-F238E27FC236}">
                <a16:creationId xmlns:a16="http://schemas.microsoft.com/office/drawing/2014/main" id="{F39E78C7-4032-4D4B-96CB-E8394B237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9002554" y="3412082"/>
            <a:ext cx="2456564" cy="1469551"/>
          </a:xfrm>
          <a:prstGeom prst="rect">
            <a:avLst/>
          </a:prstGeom>
          <a:noFill/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B98E1E4-8678-4774-ABA2-CAD2D5CA55C0}"/>
              </a:ext>
            </a:extLst>
          </p:cNvPr>
          <p:cNvSpPr/>
          <p:nvPr/>
        </p:nvSpPr>
        <p:spPr>
          <a:xfrm>
            <a:off x="9347532" y="6120321"/>
            <a:ext cx="1312929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Rose</a:t>
            </a:r>
          </a:p>
        </p:txBody>
      </p:sp>
    </p:spTree>
    <p:extLst>
      <p:ext uri="{BB962C8B-B14F-4D97-AF65-F5344CB8AC3E}">
        <p14:creationId xmlns:p14="http://schemas.microsoft.com/office/powerpoint/2010/main" val="1839184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85F722-C865-4C02-A63E-98451B2FF089}"/>
              </a:ext>
            </a:extLst>
          </p:cNvPr>
          <p:cNvSpPr/>
          <p:nvPr/>
        </p:nvSpPr>
        <p:spPr>
          <a:xfrm>
            <a:off x="2266086" y="532661"/>
            <a:ext cx="7312920" cy="485495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7F9F89-59B3-4978-969D-968E6CFBA949}"/>
              </a:ext>
            </a:extLst>
          </p:cNvPr>
          <p:cNvSpPr txBox="1"/>
          <p:nvPr/>
        </p:nvSpPr>
        <p:spPr>
          <a:xfrm>
            <a:off x="2875286" y="5696790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 lipid content of host plant species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(Also tested at the plot-level)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E2AEDE-8B0C-4AA9-8A4F-FEB66C8BE466}"/>
              </a:ext>
            </a:extLst>
          </p:cNvPr>
          <p:cNvSpPr txBox="1"/>
          <p:nvPr/>
        </p:nvSpPr>
        <p:spPr>
          <a:xfrm rot="16200000">
            <a:off x="-1326758" y="286259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Predation effect strength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78230EC-C1BE-41A8-AAA2-FCFE36196DA4}"/>
              </a:ext>
            </a:extLst>
          </p:cNvPr>
          <p:cNvCxnSpPr>
            <a:cxnSpLocks/>
          </p:cNvCxnSpPr>
          <p:nvPr/>
        </p:nvCxnSpPr>
        <p:spPr>
          <a:xfrm flipV="1">
            <a:off x="3648722" y="1064754"/>
            <a:ext cx="5113538" cy="396501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066C81C-1EC1-449B-B20E-EA91F6C7A3EF}"/>
              </a:ext>
            </a:extLst>
          </p:cNvPr>
          <p:cNvSpPr txBox="1"/>
          <p:nvPr/>
        </p:nvSpPr>
        <p:spPr>
          <a:xfrm>
            <a:off x="3047260" y="3246553"/>
            <a:ext cx="11962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Barberry</a:t>
            </a:r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463A90-78E9-4C0A-A27D-6F3ADA091F00}"/>
              </a:ext>
            </a:extLst>
          </p:cNvPr>
          <p:cNvSpPr/>
          <p:nvPr/>
        </p:nvSpPr>
        <p:spPr>
          <a:xfrm>
            <a:off x="3121611" y="3948967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3F22EA-D964-436C-93EF-7D25097169E5}"/>
              </a:ext>
            </a:extLst>
          </p:cNvPr>
          <p:cNvSpPr txBox="1"/>
          <p:nvPr/>
        </p:nvSpPr>
        <p:spPr>
          <a:xfrm>
            <a:off x="5177901" y="3892884"/>
            <a:ext cx="13249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Buckthorn</a:t>
            </a:r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48B9687-4312-4AE3-9C04-267CD542DD54}"/>
              </a:ext>
            </a:extLst>
          </p:cNvPr>
          <p:cNvSpPr/>
          <p:nvPr/>
        </p:nvSpPr>
        <p:spPr>
          <a:xfrm>
            <a:off x="5380978" y="4328215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3A7675-DA0D-4D5E-8D94-762256C6FA4F}"/>
              </a:ext>
            </a:extLst>
          </p:cNvPr>
          <p:cNvSpPr txBox="1"/>
          <p:nvPr/>
        </p:nvSpPr>
        <p:spPr>
          <a:xfrm>
            <a:off x="4037778" y="2586570"/>
            <a:ext cx="18052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Euonymus</a:t>
            </a:r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045D22-98D9-4818-A242-A760D8E3D0B0}"/>
              </a:ext>
            </a:extLst>
          </p:cNvPr>
          <p:cNvSpPr/>
          <p:nvPr/>
        </p:nvSpPr>
        <p:spPr>
          <a:xfrm>
            <a:off x="4782845" y="2944227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3A57AF-4C13-4968-B046-F07444C16CAE}"/>
              </a:ext>
            </a:extLst>
          </p:cNvPr>
          <p:cNvSpPr txBox="1"/>
          <p:nvPr/>
        </p:nvSpPr>
        <p:spPr>
          <a:xfrm>
            <a:off x="6359373" y="3468492"/>
            <a:ext cx="15252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Autumn olive</a:t>
            </a:r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905334C-CA5A-4D74-8164-501181E483BC}"/>
              </a:ext>
            </a:extLst>
          </p:cNvPr>
          <p:cNvSpPr/>
          <p:nvPr/>
        </p:nvSpPr>
        <p:spPr>
          <a:xfrm>
            <a:off x="6826561" y="3302636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F5C94D-3D89-4511-A00D-A1A3ADCB00CF}"/>
              </a:ext>
            </a:extLst>
          </p:cNvPr>
          <p:cNvSpPr txBox="1"/>
          <p:nvPr/>
        </p:nvSpPr>
        <p:spPr>
          <a:xfrm>
            <a:off x="5435584" y="2196865"/>
            <a:ext cx="1196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 Oak</a:t>
            </a:r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6BBC6E5-70B6-4553-890C-4B871B502EF3}"/>
              </a:ext>
            </a:extLst>
          </p:cNvPr>
          <p:cNvSpPr/>
          <p:nvPr/>
        </p:nvSpPr>
        <p:spPr>
          <a:xfrm>
            <a:off x="5874030" y="2721365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981060-06C6-45B0-AD0D-59F9655771E6}"/>
              </a:ext>
            </a:extLst>
          </p:cNvPr>
          <p:cNvSpPr txBox="1"/>
          <p:nvPr/>
        </p:nvSpPr>
        <p:spPr>
          <a:xfrm>
            <a:off x="7933307" y="1827533"/>
            <a:ext cx="1196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Cherry</a:t>
            </a:r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1179652-12E7-4956-B509-509B8E41243E}"/>
              </a:ext>
            </a:extLst>
          </p:cNvPr>
          <p:cNvSpPr/>
          <p:nvPr/>
        </p:nvSpPr>
        <p:spPr>
          <a:xfrm flipH="1">
            <a:off x="8146572" y="2402372"/>
            <a:ext cx="171150" cy="1638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D3E182-795E-4D9D-AF54-81A0183416F1}"/>
              </a:ext>
            </a:extLst>
          </p:cNvPr>
          <p:cNvSpPr txBox="1"/>
          <p:nvPr/>
        </p:nvSpPr>
        <p:spPr>
          <a:xfrm>
            <a:off x="6012406" y="700562"/>
            <a:ext cx="17792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 Maple</a:t>
            </a:r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DAC659-2E6B-4170-A4E0-DC86EA1699E0}"/>
              </a:ext>
            </a:extLst>
          </p:cNvPr>
          <p:cNvSpPr/>
          <p:nvPr/>
        </p:nvSpPr>
        <p:spPr>
          <a:xfrm>
            <a:off x="6228428" y="1124954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47088F8-6580-440F-8986-FDD4F4D48AB1}"/>
              </a:ext>
            </a:extLst>
          </p:cNvPr>
          <p:cNvSpPr txBox="1"/>
          <p:nvPr/>
        </p:nvSpPr>
        <p:spPr>
          <a:xfrm>
            <a:off x="8092451" y="2402372"/>
            <a:ext cx="11962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Birch</a:t>
            </a:r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0C10339-4C61-46C2-B4E3-DD6B4B60D4E2}"/>
              </a:ext>
            </a:extLst>
          </p:cNvPr>
          <p:cNvSpPr/>
          <p:nvPr/>
        </p:nvSpPr>
        <p:spPr>
          <a:xfrm>
            <a:off x="8166802" y="3104786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843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85F722-C865-4C02-A63E-98451B2FF089}"/>
              </a:ext>
            </a:extLst>
          </p:cNvPr>
          <p:cNvSpPr/>
          <p:nvPr/>
        </p:nvSpPr>
        <p:spPr>
          <a:xfrm>
            <a:off x="2337107" y="878890"/>
            <a:ext cx="7312920" cy="485495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7F9F89-59B3-4978-969D-968E6CFBA949}"/>
              </a:ext>
            </a:extLst>
          </p:cNvPr>
          <p:cNvSpPr txBox="1"/>
          <p:nvPr/>
        </p:nvSpPr>
        <p:spPr>
          <a:xfrm>
            <a:off x="2946307" y="6043019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 lipid content of host plant species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(Also tested at the plot-level)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E2AEDE-8B0C-4AA9-8A4F-FEB66C8BE466}"/>
              </a:ext>
            </a:extLst>
          </p:cNvPr>
          <p:cNvSpPr txBox="1"/>
          <p:nvPr/>
        </p:nvSpPr>
        <p:spPr>
          <a:xfrm rot="16200000">
            <a:off x="-1130563" y="3105790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Predation effect strength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78230EC-C1BE-41A8-AAA2-FCFE36196DA4}"/>
              </a:ext>
            </a:extLst>
          </p:cNvPr>
          <p:cNvCxnSpPr>
            <a:cxnSpLocks/>
          </p:cNvCxnSpPr>
          <p:nvPr/>
        </p:nvCxnSpPr>
        <p:spPr>
          <a:xfrm flipV="1">
            <a:off x="3719743" y="1410983"/>
            <a:ext cx="5113538" cy="3965010"/>
          </a:xfrm>
          <a:prstGeom prst="line">
            <a:avLst/>
          </a:prstGeom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066C81C-1EC1-449B-B20E-EA91F6C7A3EF}"/>
              </a:ext>
            </a:extLst>
          </p:cNvPr>
          <p:cNvSpPr txBox="1"/>
          <p:nvPr/>
        </p:nvSpPr>
        <p:spPr>
          <a:xfrm>
            <a:off x="3118281" y="3592782"/>
            <a:ext cx="11962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Barberry</a:t>
            </a:r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1463A90-78E9-4C0A-A27D-6F3ADA091F00}"/>
              </a:ext>
            </a:extLst>
          </p:cNvPr>
          <p:cNvSpPr/>
          <p:nvPr/>
        </p:nvSpPr>
        <p:spPr>
          <a:xfrm>
            <a:off x="3192632" y="4295196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3F22EA-D964-436C-93EF-7D25097169E5}"/>
              </a:ext>
            </a:extLst>
          </p:cNvPr>
          <p:cNvSpPr txBox="1"/>
          <p:nvPr/>
        </p:nvSpPr>
        <p:spPr>
          <a:xfrm>
            <a:off x="5248922" y="4239113"/>
            <a:ext cx="16486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Honeysuckle</a:t>
            </a:r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48B9687-4312-4AE3-9C04-267CD542DD54}"/>
              </a:ext>
            </a:extLst>
          </p:cNvPr>
          <p:cNvSpPr/>
          <p:nvPr/>
        </p:nvSpPr>
        <p:spPr>
          <a:xfrm>
            <a:off x="5451999" y="4674444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3A7675-DA0D-4D5E-8D94-762256C6FA4F}"/>
              </a:ext>
            </a:extLst>
          </p:cNvPr>
          <p:cNvSpPr txBox="1"/>
          <p:nvPr/>
        </p:nvSpPr>
        <p:spPr>
          <a:xfrm>
            <a:off x="4108799" y="2932799"/>
            <a:ext cx="18052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Euonymus</a:t>
            </a:r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045D22-98D9-4818-A242-A760D8E3D0B0}"/>
              </a:ext>
            </a:extLst>
          </p:cNvPr>
          <p:cNvSpPr/>
          <p:nvPr/>
        </p:nvSpPr>
        <p:spPr>
          <a:xfrm>
            <a:off x="4853866" y="3290456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3A57AF-4C13-4968-B046-F07444C16CAE}"/>
              </a:ext>
            </a:extLst>
          </p:cNvPr>
          <p:cNvSpPr txBox="1"/>
          <p:nvPr/>
        </p:nvSpPr>
        <p:spPr>
          <a:xfrm>
            <a:off x="6430394" y="3814721"/>
            <a:ext cx="15252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Autumn olive</a:t>
            </a:r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905334C-CA5A-4D74-8164-501181E483BC}"/>
              </a:ext>
            </a:extLst>
          </p:cNvPr>
          <p:cNvSpPr/>
          <p:nvPr/>
        </p:nvSpPr>
        <p:spPr>
          <a:xfrm>
            <a:off x="6897582" y="3648865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F5C94D-3D89-4511-A00D-A1A3ADCB00CF}"/>
              </a:ext>
            </a:extLst>
          </p:cNvPr>
          <p:cNvSpPr txBox="1"/>
          <p:nvPr/>
        </p:nvSpPr>
        <p:spPr>
          <a:xfrm>
            <a:off x="5506605" y="2543094"/>
            <a:ext cx="1196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 Oak</a:t>
            </a:r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6BBC6E5-70B6-4553-890C-4B871B502EF3}"/>
              </a:ext>
            </a:extLst>
          </p:cNvPr>
          <p:cNvSpPr/>
          <p:nvPr/>
        </p:nvSpPr>
        <p:spPr>
          <a:xfrm>
            <a:off x="5945051" y="3067594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B981060-06C6-45B0-AD0D-59F9655771E6}"/>
              </a:ext>
            </a:extLst>
          </p:cNvPr>
          <p:cNvSpPr txBox="1"/>
          <p:nvPr/>
        </p:nvSpPr>
        <p:spPr>
          <a:xfrm>
            <a:off x="8004328" y="2173762"/>
            <a:ext cx="11962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Cherry</a:t>
            </a:r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1179652-12E7-4956-B509-509B8E41243E}"/>
              </a:ext>
            </a:extLst>
          </p:cNvPr>
          <p:cNvSpPr/>
          <p:nvPr/>
        </p:nvSpPr>
        <p:spPr>
          <a:xfrm flipH="1">
            <a:off x="8217593" y="2748601"/>
            <a:ext cx="171150" cy="163825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D3E182-795E-4D9D-AF54-81A0183416F1}"/>
              </a:ext>
            </a:extLst>
          </p:cNvPr>
          <p:cNvSpPr txBox="1"/>
          <p:nvPr/>
        </p:nvSpPr>
        <p:spPr>
          <a:xfrm>
            <a:off x="6083427" y="1046791"/>
            <a:ext cx="17792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 Maple</a:t>
            </a:r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DAC659-2E6B-4170-A4E0-DC86EA1699E0}"/>
              </a:ext>
            </a:extLst>
          </p:cNvPr>
          <p:cNvSpPr/>
          <p:nvPr/>
        </p:nvSpPr>
        <p:spPr>
          <a:xfrm>
            <a:off x="6299449" y="1471183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47088F8-6580-440F-8986-FDD4F4D48AB1}"/>
              </a:ext>
            </a:extLst>
          </p:cNvPr>
          <p:cNvSpPr txBox="1"/>
          <p:nvPr/>
        </p:nvSpPr>
        <p:spPr>
          <a:xfrm>
            <a:off x="8163472" y="2748601"/>
            <a:ext cx="11962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Birch</a:t>
            </a:r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0C10339-4C61-46C2-B4E3-DD6B4B60D4E2}"/>
              </a:ext>
            </a:extLst>
          </p:cNvPr>
          <p:cNvSpPr/>
          <p:nvPr/>
        </p:nvSpPr>
        <p:spPr>
          <a:xfrm>
            <a:off x="8237823" y="3451015"/>
            <a:ext cx="150920" cy="14260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20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07457-5BA5-40B3-B628-385792338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 / 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BFB8-06B9-413C-AE94-7C47E1F42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Overall “indirect nutritional quality” will vary among sites and host-tree species</a:t>
            </a:r>
          </a:p>
          <a:p>
            <a:pPr lvl="1"/>
            <a:r>
              <a:rPr lang="en-US" dirty="0"/>
              <a:t>Host-tree species known to be of high quality to generalist caterpillars will also be of high quality for birds </a:t>
            </a:r>
          </a:p>
          <a:p>
            <a:pPr lvl="1"/>
            <a:r>
              <a:rPr lang="en-US" dirty="0"/>
              <a:t>Sites dominated by these same host trees will have birds with better indicators of fat/protein content in diet</a:t>
            </a:r>
          </a:p>
          <a:p>
            <a:r>
              <a:rPr lang="en-US" dirty="0"/>
              <a:t>Arthropod lipid/fat content will scale with biomass, but this will be modified by site or tree species effects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658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719FC-66AF-4D61-B834-F09C65309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Experimental design is a bird-focused modification to Singer lab forest caterpillar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D849E-6188-43F1-B65A-1FC36DF99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Experimental setup occurs before Vireo and Ovenbird reach peak activity levels (very early May)</a:t>
            </a:r>
          </a:p>
          <a:p>
            <a:endParaRPr lang="en-US" dirty="0"/>
          </a:p>
          <a:p>
            <a:r>
              <a:rPr lang="en-US" dirty="0"/>
              <a:t>Shorter sampling period with more frequent sampling events (3)</a:t>
            </a:r>
          </a:p>
          <a:p>
            <a:endParaRPr lang="en-US" dirty="0"/>
          </a:p>
          <a:p>
            <a:r>
              <a:rPr lang="en-US" dirty="0"/>
              <a:t>Plots are based on potential foraging territory size for insectivorous birds</a:t>
            </a:r>
          </a:p>
          <a:p>
            <a:endParaRPr lang="en-US" dirty="0"/>
          </a:p>
          <a:p>
            <a:r>
              <a:rPr lang="en-US" dirty="0"/>
              <a:t>Insects (mostly caterpillars) preserved for later nutritional analysis instead of reared</a:t>
            </a:r>
          </a:p>
        </p:txBody>
      </p:sp>
    </p:spTree>
    <p:extLst>
      <p:ext uri="{BB962C8B-B14F-4D97-AF65-F5344CB8AC3E}">
        <p14:creationId xmlns:p14="http://schemas.microsoft.com/office/powerpoint/2010/main" val="12595630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6D2B7-6268-41B4-BC99-564AE69B6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F5170-E152-487A-A7DD-F02184FE4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Setup 18 plots among 3 forests (Great Hollow, Pawling, Deer Pond) starting in early May</a:t>
            </a:r>
          </a:p>
          <a:p>
            <a:r>
              <a:rPr lang="en-US" dirty="0"/>
              <a:t>9 paired exclusions (+bird/-bird) among at most three species per plot</a:t>
            </a:r>
          </a:p>
          <a:p>
            <a:r>
              <a:rPr lang="en-US" dirty="0"/>
              <a:t>Three sampling events to ensure enough insect biomass is collected</a:t>
            </a:r>
          </a:p>
          <a:p>
            <a:endParaRPr lang="en-US" dirty="0"/>
          </a:p>
          <a:p>
            <a:r>
              <a:rPr lang="en-US" dirty="0"/>
              <a:t>Primary data collected: caterpillar abundance, foliage-foraging arthropod biomass, protein/lipid content of arthropods, bird plot counts</a:t>
            </a:r>
          </a:p>
          <a:p>
            <a:r>
              <a:rPr lang="en-US" dirty="0"/>
              <a:t>Opportunistic data collected: Caterpillar species IDs, protein/lipid content of bird blood samples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592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30B78-1156-4399-9F66-E40B2F4D4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Staff, volunteers, and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83B33-1C67-42FE-80C8-780E1DF5B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full time folks (Wales as postdoc lead, two paid summer interns)</a:t>
            </a:r>
          </a:p>
          <a:p>
            <a:r>
              <a:rPr lang="en-US" dirty="0"/>
              <a:t>Two folks who can help during crunch time (Chad and Rob)</a:t>
            </a:r>
          </a:p>
          <a:p>
            <a:r>
              <a:rPr lang="en-US" dirty="0"/>
              <a:t>Volunteers and staff collaborators through Audubon and Great Hollow </a:t>
            </a:r>
          </a:p>
          <a:p>
            <a:pPr lvl="1"/>
            <a:r>
              <a:rPr lang="en-US" dirty="0"/>
              <a:t>These folks can help scouting for sites and trees, bird plot counts</a:t>
            </a:r>
          </a:p>
          <a:p>
            <a:r>
              <a:rPr lang="en-US" dirty="0"/>
              <a:t>Lab space at Great Hollow to process samples and nearby collaborators to run some protein/lipid analyses afterwards</a:t>
            </a:r>
          </a:p>
          <a:p>
            <a:r>
              <a:rPr lang="en-US" dirty="0"/>
              <a:t>Singer lab for a fun field day?</a:t>
            </a:r>
          </a:p>
        </p:txBody>
      </p:sp>
    </p:spTree>
    <p:extLst>
      <p:ext uri="{BB962C8B-B14F-4D97-AF65-F5344CB8AC3E}">
        <p14:creationId xmlns:p14="http://schemas.microsoft.com/office/powerpoint/2010/main" val="26992660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0E60C-5338-46BC-99B2-09898A60D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forest sites straddle the CT-NY border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05D09C-492C-421C-B000-67A7835677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3905" y="1825624"/>
            <a:ext cx="6219888" cy="4575175"/>
          </a:xfrm>
        </p:spPr>
      </p:pic>
    </p:spTree>
    <p:extLst>
      <p:ext uri="{BB962C8B-B14F-4D97-AF65-F5344CB8AC3E}">
        <p14:creationId xmlns:p14="http://schemas.microsoft.com/office/powerpoint/2010/main" val="3410837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8EF154A-5E19-4D30-910B-BDC37DECB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912"/>
            <a:ext cx="9238413" cy="28255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4A2D99-C592-4ECC-9593-89985A5CC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664" y="2486025"/>
            <a:ext cx="6155749" cy="44906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1960C1C-92A5-4D58-9303-CC4F42D50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3454" y="5976749"/>
            <a:ext cx="3601511" cy="79057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24B762C-354D-4D68-9887-27B399AA51B5}"/>
              </a:ext>
            </a:extLst>
          </p:cNvPr>
          <p:cNvSpPr/>
          <p:nvPr/>
        </p:nvSpPr>
        <p:spPr>
          <a:xfrm>
            <a:off x="457199" y="3208419"/>
            <a:ext cx="41052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Starting Summer 2021: Full time consulting data scientist on multiple projects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9250D3-4ABD-4B41-8A6C-A5D01A62509C}"/>
              </a:ext>
            </a:extLst>
          </p:cNvPr>
          <p:cNvSpPr/>
          <p:nvPr/>
        </p:nvSpPr>
        <p:spPr>
          <a:xfrm>
            <a:off x="7639849" y="981876"/>
            <a:ext cx="1299965" cy="12942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0D40FD-47E7-422F-BC4B-8D5AA35ACC9C}"/>
              </a:ext>
            </a:extLst>
          </p:cNvPr>
          <p:cNvSpPr/>
          <p:nvPr/>
        </p:nvSpPr>
        <p:spPr>
          <a:xfrm>
            <a:off x="5865416" y="5886075"/>
            <a:ext cx="2506227" cy="9719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93858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95F84-D7B3-4A8A-BB9E-E0C0852E3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75" y="365125"/>
            <a:ext cx="11820525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As nature preserves, each forest has some baseline information on tree stand structure or bird communities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2DEAB2-9FC8-4F0C-A565-0F131BAD9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2662" y="1860850"/>
            <a:ext cx="7827013" cy="46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2064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247C2-EBC0-470F-994E-A2E2C5685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11" y="-160540"/>
            <a:ext cx="11145014" cy="1325563"/>
          </a:xfrm>
        </p:spPr>
        <p:txBody>
          <a:bodyPr/>
          <a:lstStyle/>
          <a:p>
            <a:r>
              <a:rPr lang="en-US" dirty="0"/>
              <a:t>Three example plots (no invasive plants)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7A2DAA-493A-46B1-A39E-30A2F476A79F}"/>
              </a:ext>
            </a:extLst>
          </p:cNvPr>
          <p:cNvSpPr/>
          <p:nvPr/>
        </p:nvSpPr>
        <p:spPr>
          <a:xfrm>
            <a:off x="294511" y="1833137"/>
            <a:ext cx="3460635" cy="30407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564993-4E34-4E3B-979C-7105986FB23D}"/>
              </a:ext>
            </a:extLst>
          </p:cNvPr>
          <p:cNvSpPr/>
          <p:nvPr/>
        </p:nvSpPr>
        <p:spPr>
          <a:xfrm>
            <a:off x="598066" y="2148305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39D649-B367-4C10-BAD7-3A40669D46AC}"/>
              </a:ext>
            </a:extLst>
          </p:cNvPr>
          <p:cNvSpPr/>
          <p:nvPr/>
        </p:nvSpPr>
        <p:spPr>
          <a:xfrm>
            <a:off x="1410256" y="2148304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7DFBBB-9492-4115-920C-95785D7FD7C0}"/>
              </a:ext>
            </a:extLst>
          </p:cNvPr>
          <p:cNvSpPr/>
          <p:nvPr/>
        </p:nvSpPr>
        <p:spPr>
          <a:xfrm>
            <a:off x="1513311" y="4044319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267885-A07C-4A52-B63B-AA40FE4D12FF}"/>
              </a:ext>
            </a:extLst>
          </p:cNvPr>
          <p:cNvSpPr/>
          <p:nvPr/>
        </p:nvSpPr>
        <p:spPr>
          <a:xfrm>
            <a:off x="978992" y="3500346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795FDB-EDF0-4B5D-8327-061E365443B9}"/>
              </a:ext>
            </a:extLst>
          </p:cNvPr>
          <p:cNvSpPr/>
          <p:nvPr/>
        </p:nvSpPr>
        <p:spPr>
          <a:xfrm>
            <a:off x="2441546" y="3355545"/>
            <a:ext cx="87956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F91E2-125E-432F-9022-4B1751693576}"/>
              </a:ext>
            </a:extLst>
          </p:cNvPr>
          <p:cNvSpPr/>
          <p:nvPr/>
        </p:nvSpPr>
        <p:spPr>
          <a:xfrm>
            <a:off x="2631084" y="3969025"/>
            <a:ext cx="88973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94C0655-F804-4F95-B372-03308BA3CD58}"/>
              </a:ext>
            </a:extLst>
          </p:cNvPr>
          <p:cNvSpPr txBox="1"/>
          <p:nvPr/>
        </p:nvSpPr>
        <p:spPr>
          <a:xfrm>
            <a:off x="1286529" y="1429498"/>
            <a:ext cx="812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Plot A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0B09BDC-23C3-4DB5-82D3-55FB43443E5C}"/>
              </a:ext>
            </a:extLst>
          </p:cNvPr>
          <p:cNvSpPr/>
          <p:nvPr/>
        </p:nvSpPr>
        <p:spPr>
          <a:xfrm>
            <a:off x="4413489" y="5704780"/>
            <a:ext cx="2503649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Bird exclusion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0D0FDA5-749C-4EB4-B0E6-FE6F7B41778E}"/>
              </a:ext>
            </a:extLst>
          </p:cNvPr>
          <p:cNvSpPr/>
          <p:nvPr/>
        </p:nvSpPr>
        <p:spPr>
          <a:xfrm>
            <a:off x="4004028" y="1833137"/>
            <a:ext cx="3460635" cy="30407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80B3CE4-B2A8-4001-80AE-9661B1807075}"/>
              </a:ext>
            </a:extLst>
          </p:cNvPr>
          <p:cNvSpPr/>
          <p:nvPr/>
        </p:nvSpPr>
        <p:spPr>
          <a:xfrm>
            <a:off x="5222828" y="4044319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43C789B-C444-49B9-8B19-8162870B222A}"/>
              </a:ext>
            </a:extLst>
          </p:cNvPr>
          <p:cNvSpPr/>
          <p:nvPr/>
        </p:nvSpPr>
        <p:spPr>
          <a:xfrm>
            <a:off x="4688509" y="3500346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43733AC-B082-4FC4-A4E1-CB06138726C9}"/>
              </a:ext>
            </a:extLst>
          </p:cNvPr>
          <p:cNvSpPr txBox="1"/>
          <p:nvPr/>
        </p:nvSpPr>
        <p:spPr>
          <a:xfrm>
            <a:off x="4996046" y="1429498"/>
            <a:ext cx="812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Plot B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532CE29-5166-4950-B977-74A2754167FD}"/>
              </a:ext>
            </a:extLst>
          </p:cNvPr>
          <p:cNvSpPr/>
          <p:nvPr/>
        </p:nvSpPr>
        <p:spPr>
          <a:xfrm>
            <a:off x="7746413" y="1835193"/>
            <a:ext cx="3460635" cy="30407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0C41DE9-939E-4E75-9AD9-71878E34E48B}"/>
              </a:ext>
            </a:extLst>
          </p:cNvPr>
          <p:cNvSpPr/>
          <p:nvPr/>
        </p:nvSpPr>
        <p:spPr>
          <a:xfrm>
            <a:off x="8104024" y="2820770"/>
            <a:ext cx="87956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59D6DDC-C4A2-4F92-BFE5-6DDA22BAE1CD}"/>
              </a:ext>
            </a:extLst>
          </p:cNvPr>
          <p:cNvSpPr/>
          <p:nvPr/>
        </p:nvSpPr>
        <p:spPr>
          <a:xfrm>
            <a:off x="9178675" y="2802467"/>
            <a:ext cx="88973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C060F99-60A9-4AF9-AFA7-B723B96F2D97}"/>
              </a:ext>
            </a:extLst>
          </p:cNvPr>
          <p:cNvSpPr txBox="1"/>
          <p:nvPr/>
        </p:nvSpPr>
        <p:spPr>
          <a:xfrm>
            <a:off x="8738431" y="1431554"/>
            <a:ext cx="8121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Plot C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A1ED770-078E-4BA0-9D41-5935216DAC3C}"/>
              </a:ext>
            </a:extLst>
          </p:cNvPr>
          <p:cNvSpPr/>
          <p:nvPr/>
        </p:nvSpPr>
        <p:spPr>
          <a:xfrm>
            <a:off x="4476095" y="2345351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Hickory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2CD2C8F-CCAF-4961-ADFC-9001C7B00730}"/>
              </a:ext>
            </a:extLst>
          </p:cNvPr>
          <p:cNvSpPr/>
          <p:nvPr/>
        </p:nvSpPr>
        <p:spPr>
          <a:xfrm>
            <a:off x="4775312" y="2907452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Hickory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7F4DE26-C6D4-4E3B-91C4-0EF81105DFFA}"/>
              </a:ext>
            </a:extLst>
          </p:cNvPr>
          <p:cNvSpPr/>
          <p:nvPr/>
        </p:nvSpPr>
        <p:spPr>
          <a:xfrm>
            <a:off x="5811882" y="3463155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Hickory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6679F05-6C2D-4ADA-9F1B-05E4F4DF585A}"/>
              </a:ext>
            </a:extLst>
          </p:cNvPr>
          <p:cNvSpPr/>
          <p:nvPr/>
        </p:nvSpPr>
        <p:spPr>
          <a:xfrm>
            <a:off x="6015388" y="2682817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Hickory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01B4951-C593-4526-A15E-E0820614ABFC}"/>
              </a:ext>
            </a:extLst>
          </p:cNvPr>
          <p:cNvSpPr/>
          <p:nvPr/>
        </p:nvSpPr>
        <p:spPr>
          <a:xfrm>
            <a:off x="8309530" y="3417891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Hickory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BD95569-26F2-48BE-A29C-938DFC0799E3}"/>
              </a:ext>
            </a:extLst>
          </p:cNvPr>
          <p:cNvSpPr/>
          <p:nvPr/>
        </p:nvSpPr>
        <p:spPr>
          <a:xfrm>
            <a:off x="9623544" y="3417890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Hickory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F699925-C6F6-4E23-ADF2-430A0D72B2B5}"/>
              </a:ext>
            </a:extLst>
          </p:cNvPr>
          <p:cNvSpPr/>
          <p:nvPr/>
        </p:nvSpPr>
        <p:spPr>
          <a:xfrm>
            <a:off x="8466835" y="4040421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Birch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5EA51D6-18AD-4C16-AFC1-B323ED82BFF3}"/>
              </a:ext>
            </a:extLst>
          </p:cNvPr>
          <p:cNvSpPr/>
          <p:nvPr/>
        </p:nvSpPr>
        <p:spPr>
          <a:xfrm>
            <a:off x="9739885" y="4033313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Birch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C342D8D-4DE0-412B-9ABC-06EFA02F3572}"/>
              </a:ext>
            </a:extLst>
          </p:cNvPr>
          <p:cNvSpPr/>
          <p:nvPr/>
        </p:nvSpPr>
        <p:spPr>
          <a:xfrm>
            <a:off x="8064755" y="2101414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Birch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DDD7F4F-B504-404B-A6FA-A5892CAA3F57}"/>
              </a:ext>
            </a:extLst>
          </p:cNvPr>
          <p:cNvSpPr/>
          <p:nvPr/>
        </p:nvSpPr>
        <p:spPr>
          <a:xfrm>
            <a:off x="9476730" y="2080689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Birch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5EB58DC-1CF8-4315-AAB0-3FFF0CB9E7C3}"/>
              </a:ext>
            </a:extLst>
          </p:cNvPr>
          <p:cNvSpPr/>
          <p:nvPr/>
        </p:nvSpPr>
        <p:spPr>
          <a:xfrm>
            <a:off x="748946" y="2735391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Birch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4F5DCB1-A28E-4AC7-AB80-A2A5D1E09330}"/>
              </a:ext>
            </a:extLst>
          </p:cNvPr>
          <p:cNvSpPr/>
          <p:nvPr/>
        </p:nvSpPr>
        <p:spPr>
          <a:xfrm>
            <a:off x="2160921" y="2714666"/>
            <a:ext cx="1105256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Birch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75E8A9A-F802-44A7-ADF4-3BF43FA7B15E}"/>
              </a:ext>
            </a:extLst>
          </p:cNvPr>
          <p:cNvSpPr/>
          <p:nvPr/>
        </p:nvSpPr>
        <p:spPr>
          <a:xfrm>
            <a:off x="6135970" y="4136575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A003D04-8CFE-47FA-A808-886B438B1046}"/>
              </a:ext>
            </a:extLst>
          </p:cNvPr>
          <p:cNvSpPr/>
          <p:nvPr/>
        </p:nvSpPr>
        <p:spPr>
          <a:xfrm>
            <a:off x="4320100" y="4136575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</p:spTree>
    <p:extLst>
      <p:ext uri="{BB962C8B-B14F-4D97-AF65-F5344CB8AC3E}">
        <p14:creationId xmlns:p14="http://schemas.microsoft.com/office/powerpoint/2010/main" val="26339859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247C2-EBC0-470F-994E-A2E2C5685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9819" y="1831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Plot types with </a:t>
            </a:r>
            <a:br>
              <a:rPr lang="en-US" dirty="0"/>
            </a:br>
            <a:r>
              <a:rPr lang="en-US" dirty="0"/>
              <a:t>invasive plants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7A2DAA-493A-46B1-A39E-30A2F476A79F}"/>
              </a:ext>
            </a:extLst>
          </p:cNvPr>
          <p:cNvSpPr/>
          <p:nvPr/>
        </p:nvSpPr>
        <p:spPr>
          <a:xfrm>
            <a:off x="748005" y="2103437"/>
            <a:ext cx="4214612" cy="36848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34F896-6407-42C4-951A-8A17B4321630}"/>
              </a:ext>
            </a:extLst>
          </p:cNvPr>
          <p:cNvSpPr/>
          <p:nvPr/>
        </p:nvSpPr>
        <p:spPr>
          <a:xfrm>
            <a:off x="3497802" y="5125892"/>
            <a:ext cx="1118322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Barberry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505123-7CF8-4DD9-904A-43867329B5EA}"/>
              </a:ext>
            </a:extLst>
          </p:cNvPr>
          <p:cNvSpPr/>
          <p:nvPr/>
        </p:nvSpPr>
        <p:spPr>
          <a:xfrm>
            <a:off x="3667958" y="2641624"/>
            <a:ext cx="1118322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Barberry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062495-D162-40C1-A72B-58516F132452}"/>
              </a:ext>
            </a:extLst>
          </p:cNvPr>
          <p:cNvSpPr/>
          <p:nvPr/>
        </p:nvSpPr>
        <p:spPr>
          <a:xfrm>
            <a:off x="1244353" y="3945839"/>
            <a:ext cx="1118322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Barberry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4686BB-32B6-4E02-9806-D1D593A50EA7}"/>
              </a:ext>
            </a:extLst>
          </p:cNvPr>
          <p:cNvSpPr/>
          <p:nvPr/>
        </p:nvSpPr>
        <p:spPr>
          <a:xfrm>
            <a:off x="3207798" y="3702494"/>
            <a:ext cx="1118322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Barberry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564993-4E34-4E3B-979C-7105986FB23D}"/>
              </a:ext>
            </a:extLst>
          </p:cNvPr>
          <p:cNvSpPr/>
          <p:nvPr/>
        </p:nvSpPr>
        <p:spPr>
          <a:xfrm>
            <a:off x="1051560" y="2418605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39D649-B367-4C10-BAD7-3A40669D46AC}"/>
              </a:ext>
            </a:extLst>
          </p:cNvPr>
          <p:cNvSpPr/>
          <p:nvPr/>
        </p:nvSpPr>
        <p:spPr>
          <a:xfrm>
            <a:off x="1863750" y="2418604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7DFBBB-9492-4115-920C-95785D7FD7C0}"/>
              </a:ext>
            </a:extLst>
          </p:cNvPr>
          <p:cNvSpPr/>
          <p:nvPr/>
        </p:nvSpPr>
        <p:spPr>
          <a:xfrm>
            <a:off x="1434440" y="5250054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267885-A07C-4A52-B63B-AA40FE4D12FF}"/>
              </a:ext>
            </a:extLst>
          </p:cNvPr>
          <p:cNvSpPr/>
          <p:nvPr/>
        </p:nvSpPr>
        <p:spPr>
          <a:xfrm>
            <a:off x="900121" y="4706081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795FDB-EDF0-4B5D-8327-061E365443B9}"/>
              </a:ext>
            </a:extLst>
          </p:cNvPr>
          <p:cNvSpPr/>
          <p:nvPr/>
        </p:nvSpPr>
        <p:spPr>
          <a:xfrm>
            <a:off x="2362675" y="4561280"/>
            <a:ext cx="87956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F91E2-125E-432F-9022-4B1751693576}"/>
              </a:ext>
            </a:extLst>
          </p:cNvPr>
          <p:cNvSpPr/>
          <p:nvPr/>
        </p:nvSpPr>
        <p:spPr>
          <a:xfrm>
            <a:off x="2552213" y="5174760"/>
            <a:ext cx="88973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BFA315-5EFA-4640-87DE-E151BE533590}"/>
              </a:ext>
            </a:extLst>
          </p:cNvPr>
          <p:cNvSpPr/>
          <p:nvPr/>
        </p:nvSpPr>
        <p:spPr>
          <a:xfrm>
            <a:off x="1105616" y="3089014"/>
            <a:ext cx="87956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2830F1-859F-4A63-8F64-0DA52B43211F}"/>
              </a:ext>
            </a:extLst>
          </p:cNvPr>
          <p:cNvSpPr/>
          <p:nvPr/>
        </p:nvSpPr>
        <p:spPr>
          <a:xfrm>
            <a:off x="2180267" y="3070711"/>
            <a:ext cx="88973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4663C1C-6660-4493-A0D9-18B73AD0E195}"/>
              </a:ext>
            </a:extLst>
          </p:cNvPr>
          <p:cNvSpPr/>
          <p:nvPr/>
        </p:nvSpPr>
        <p:spPr>
          <a:xfrm>
            <a:off x="3497802" y="4338261"/>
            <a:ext cx="1118322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Barberry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6D00356-3B37-43EF-9E2C-D51B28598198}"/>
              </a:ext>
            </a:extLst>
          </p:cNvPr>
          <p:cNvSpPr/>
          <p:nvPr/>
        </p:nvSpPr>
        <p:spPr>
          <a:xfrm>
            <a:off x="6096000" y="2103437"/>
            <a:ext cx="4214612" cy="368480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A86FD7A-AD78-4EB8-AEE4-E3DC27C2145D}"/>
              </a:ext>
            </a:extLst>
          </p:cNvPr>
          <p:cNvSpPr/>
          <p:nvPr/>
        </p:nvSpPr>
        <p:spPr>
          <a:xfrm>
            <a:off x="6399555" y="2418605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687269-B1C3-43CE-A3C2-8183A3E41ED1}"/>
              </a:ext>
            </a:extLst>
          </p:cNvPr>
          <p:cNvSpPr/>
          <p:nvPr/>
        </p:nvSpPr>
        <p:spPr>
          <a:xfrm>
            <a:off x="7211745" y="2418604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4E151A4-B617-4C59-8C68-C0264CA217EA}"/>
              </a:ext>
            </a:extLst>
          </p:cNvPr>
          <p:cNvSpPr/>
          <p:nvPr/>
        </p:nvSpPr>
        <p:spPr>
          <a:xfrm>
            <a:off x="8080689" y="4922347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E14A390-43F5-4962-8270-85D6FF8C6A7C}"/>
              </a:ext>
            </a:extLst>
          </p:cNvPr>
          <p:cNvSpPr/>
          <p:nvPr/>
        </p:nvSpPr>
        <p:spPr>
          <a:xfrm>
            <a:off x="8951324" y="4922348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05FA54C-8F09-4D22-9767-9B58B90C5695}"/>
              </a:ext>
            </a:extLst>
          </p:cNvPr>
          <p:cNvSpPr/>
          <p:nvPr/>
        </p:nvSpPr>
        <p:spPr>
          <a:xfrm>
            <a:off x="6509151" y="3702493"/>
            <a:ext cx="87956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20272A9-E579-41E9-9207-3416B99CAF7E}"/>
              </a:ext>
            </a:extLst>
          </p:cNvPr>
          <p:cNvSpPr/>
          <p:nvPr/>
        </p:nvSpPr>
        <p:spPr>
          <a:xfrm>
            <a:off x="6498981" y="3179808"/>
            <a:ext cx="88973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E23097-FC9A-463C-BC8C-72107BAE21A6}"/>
              </a:ext>
            </a:extLst>
          </p:cNvPr>
          <p:cNvSpPr/>
          <p:nvPr/>
        </p:nvSpPr>
        <p:spPr>
          <a:xfrm>
            <a:off x="8249175" y="3479475"/>
            <a:ext cx="87956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B2A7378-DDD6-498D-943F-7C3EA10693EA}"/>
              </a:ext>
            </a:extLst>
          </p:cNvPr>
          <p:cNvSpPr/>
          <p:nvPr/>
        </p:nvSpPr>
        <p:spPr>
          <a:xfrm>
            <a:off x="8922056" y="2865995"/>
            <a:ext cx="88973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94C0655-F804-4F95-B372-03308BA3CD58}"/>
              </a:ext>
            </a:extLst>
          </p:cNvPr>
          <p:cNvSpPr txBox="1"/>
          <p:nvPr/>
        </p:nvSpPr>
        <p:spPr>
          <a:xfrm>
            <a:off x="1545400" y="1699704"/>
            <a:ext cx="2452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Invaded plots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D0D0DD-C25F-4114-B1C2-CADC6E010D35}"/>
              </a:ext>
            </a:extLst>
          </p:cNvPr>
          <p:cNvSpPr txBox="1"/>
          <p:nvPr/>
        </p:nvSpPr>
        <p:spPr>
          <a:xfrm>
            <a:off x="7022879" y="1648471"/>
            <a:ext cx="24525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Non-invaded plots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7B53797-D69C-4101-88CC-EF66179836FE}"/>
              </a:ext>
            </a:extLst>
          </p:cNvPr>
          <p:cNvSpPr/>
          <p:nvPr/>
        </p:nvSpPr>
        <p:spPr>
          <a:xfrm>
            <a:off x="3472986" y="3179808"/>
            <a:ext cx="1118322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Barberry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DE14EBA-2218-45BC-B62E-B03916745B44}"/>
              </a:ext>
            </a:extLst>
          </p:cNvPr>
          <p:cNvSpPr/>
          <p:nvPr/>
        </p:nvSpPr>
        <p:spPr>
          <a:xfrm>
            <a:off x="6433138" y="4352769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33BD2D2-4BD2-418F-ACF5-1A349347D5B3}"/>
              </a:ext>
            </a:extLst>
          </p:cNvPr>
          <p:cNvSpPr/>
          <p:nvPr/>
        </p:nvSpPr>
        <p:spPr>
          <a:xfrm>
            <a:off x="7303773" y="4352770"/>
            <a:ext cx="68846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7F76D97-94B1-40B1-BBF9-F7BA6B717302}"/>
              </a:ext>
            </a:extLst>
          </p:cNvPr>
          <p:cNvSpPr/>
          <p:nvPr/>
        </p:nvSpPr>
        <p:spPr>
          <a:xfrm>
            <a:off x="8270077" y="4032317"/>
            <a:ext cx="87956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3EF2130-851E-4620-BB41-208FB1E6275F}"/>
              </a:ext>
            </a:extLst>
          </p:cNvPr>
          <p:cNvSpPr/>
          <p:nvPr/>
        </p:nvSpPr>
        <p:spPr>
          <a:xfrm>
            <a:off x="9366925" y="4170048"/>
            <a:ext cx="889738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Maple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0B09BDC-23C3-4DB5-82D3-55FB43443E5C}"/>
              </a:ext>
            </a:extLst>
          </p:cNvPr>
          <p:cNvSpPr/>
          <p:nvPr/>
        </p:nvSpPr>
        <p:spPr>
          <a:xfrm>
            <a:off x="4323492" y="249430"/>
            <a:ext cx="2503649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Bird exclusion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70903CF-202C-41F0-8F85-FE32E47FF6D1}"/>
              </a:ext>
            </a:extLst>
          </p:cNvPr>
          <p:cNvSpPr/>
          <p:nvPr/>
        </p:nvSpPr>
        <p:spPr>
          <a:xfrm>
            <a:off x="4326120" y="865170"/>
            <a:ext cx="2503649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Exotic species</a:t>
            </a:r>
          </a:p>
        </p:txBody>
      </p:sp>
    </p:spTree>
    <p:extLst>
      <p:ext uri="{BB962C8B-B14F-4D97-AF65-F5344CB8AC3E}">
        <p14:creationId xmlns:p14="http://schemas.microsoft.com/office/powerpoint/2010/main" val="3494081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6AF3E-024B-4D28-9508-13A0B6CC0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Unanswered questions in terms of experimental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A60D9-CE41-4810-9708-C2D464C49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host plant species to include in the bird exclusion experiment? The same as Wesleyan forest caterpillar experiments?</a:t>
            </a:r>
          </a:p>
          <a:p>
            <a:r>
              <a:rPr lang="en-US" dirty="0"/>
              <a:t>How do we incorporate other insect traits (defenses) that impact nutritional quality into the analysis?</a:t>
            </a:r>
          </a:p>
          <a:p>
            <a:endParaRPr lang="en-US" dirty="0"/>
          </a:p>
          <a:p>
            <a:r>
              <a:rPr lang="en-US" dirty="0"/>
              <a:t>Can we find enough small trees and sites in a new sampling area?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92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235BB-D03B-4380-9476-C50537884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Old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5CE42-3877-4481-AF2E-FBBEC363A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2617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7B5126E-EA1A-41D1-87CC-E35AADD9C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747" y="1423944"/>
            <a:ext cx="1545925" cy="1159444"/>
          </a:xfrm>
          <a:prstGeom prst="rect">
            <a:avLst/>
          </a:prstGeom>
        </p:spPr>
      </p:pic>
      <p:pic>
        <p:nvPicPr>
          <p:cNvPr id="1026" name="Picture 2" descr="Image result for red eyed vireo">
            <a:extLst>
              <a:ext uri="{FF2B5EF4-FFF2-40B4-BE49-F238E27FC236}">
                <a16:creationId xmlns:a16="http://schemas.microsoft.com/office/drawing/2014/main" id="{F649DEC1-61B6-4661-89ED-8525F33103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3833" y="674584"/>
            <a:ext cx="1496890" cy="963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E0A0B8C-6CB7-4F71-B32A-1E9DD6110213}"/>
              </a:ext>
            </a:extLst>
          </p:cNvPr>
          <p:cNvSpPr/>
          <p:nvPr/>
        </p:nvSpPr>
        <p:spPr>
          <a:xfrm>
            <a:off x="132953" y="81163"/>
            <a:ext cx="77251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Habitat quality for birds and bird diversity mediates caterpillar suppression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AAF3C3A-8619-4EC9-A981-94B40FB7BF30}"/>
              </a:ext>
            </a:extLst>
          </p:cNvPr>
          <p:cNvSpPr/>
          <p:nvPr/>
        </p:nvSpPr>
        <p:spPr>
          <a:xfrm>
            <a:off x="737155" y="5789551"/>
            <a:ext cx="305227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 quality habitat or birds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5B9284-D24C-4CA4-BB38-096B358A7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389" y="1372237"/>
            <a:ext cx="1470441" cy="982208"/>
          </a:xfrm>
          <a:prstGeom prst="rect">
            <a:avLst/>
          </a:prstGeom>
        </p:spPr>
      </p:pic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C6E14F7-2F1A-4050-A08F-B6542403280D}"/>
              </a:ext>
            </a:extLst>
          </p:cNvPr>
          <p:cNvCxnSpPr>
            <a:cxnSpLocks/>
          </p:cNvCxnSpPr>
          <p:nvPr/>
        </p:nvCxnSpPr>
        <p:spPr>
          <a:xfrm>
            <a:off x="2369825" y="2371929"/>
            <a:ext cx="0" cy="662407"/>
          </a:xfrm>
          <a:prstGeom prst="straightConnector1">
            <a:avLst/>
          </a:prstGeom>
          <a:ln w="1143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5" descr="Ruby Quaker - caterpillar - Orthosia rubescens">
            <a:extLst>
              <a:ext uri="{FF2B5EF4-FFF2-40B4-BE49-F238E27FC236}">
                <a16:creationId xmlns:a16="http://schemas.microsoft.com/office/drawing/2014/main" id="{F39E78C7-4032-4D4B-96CB-E8394B237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205483" y="3083470"/>
            <a:ext cx="1441953" cy="862597"/>
          </a:xfrm>
          <a:prstGeom prst="rect">
            <a:avLst/>
          </a:prstGeom>
          <a:noFill/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55568E94-7751-41CA-8E7E-D4138C967D86}"/>
              </a:ext>
            </a:extLst>
          </p:cNvPr>
          <p:cNvSpPr/>
          <p:nvPr/>
        </p:nvSpPr>
        <p:spPr>
          <a:xfrm>
            <a:off x="4449501" y="5797283"/>
            <a:ext cx="3052273" cy="44603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 quality habitat for birds</a:t>
            </a:r>
          </a:p>
        </p:txBody>
      </p:sp>
      <p:pic>
        <p:nvPicPr>
          <p:cNvPr id="35" name="Picture 5" descr="Ruby Quaker - caterpillar - Orthosia rubescens">
            <a:extLst>
              <a:ext uri="{FF2B5EF4-FFF2-40B4-BE49-F238E27FC236}">
                <a16:creationId xmlns:a16="http://schemas.microsoft.com/office/drawing/2014/main" id="{ABDB8BFD-5F81-4684-ACFF-810D1DA0A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457113" y="3179729"/>
            <a:ext cx="1413649" cy="845665"/>
          </a:xfrm>
          <a:prstGeom prst="rect">
            <a:avLst/>
          </a:prstGeom>
          <a:noFill/>
        </p:spPr>
      </p:pic>
      <p:pic>
        <p:nvPicPr>
          <p:cNvPr id="38" name="Picture 2" descr="Image result for red eyed vireo">
            <a:extLst>
              <a:ext uri="{FF2B5EF4-FFF2-40B4-BE49-F238E27FC236}">
                <a16:creationId xmlns:a16="http://schemas.microsoft.com/office/drawing/2014/main" id="{E947195F-878F-41A0-ADE9-D44CAEC3A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266" y="1607309"/>
            <a:ext cx="1526742" cy="9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ED9CCBC5-9B7B-4A9A-BF01-3ACB3766D1DE}"/>
              </a:ext>
            </a:extLst>
          </p:cNvPr>
          <p:cNvSpPr/>
          <p:nvPr/>
        </p:nvSpPr>
        <p:spPr>
          <a:xfrm>
            <a:off x="8275211" y="5783927"/>
            <a:ext cx="3052273" cy="7855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 quality habitat for birds and caterpillars</a:t>
            </a:r>
          </a:p>
        </p:txBody>
      </p:sp>
      <p:pic>
        <p:nvPicPr>
          <p:cNvPr id="41" name="Picture 5" descr="Ruby Quaker - caterpillar - Orthosia rubescens">
            <a:extLst>
              <a:ext uri="{FF2B5EF4-FFF2-40B4-BE49-F238E27FC236}">
                <a16:creationId xmlns:a16="http://schemas.microsoft.com/office/drawing/2014/main" id="{7729C233-6681-48DA-A4B4-C0976BB24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154917" y="3105682"/>
            <a:ext cx="1438177" cy="860338"/>
          </a:xfrm>
          <a:prstGeom prst="rect">
            <a:avLst/>
          </a:prstGeom>
          <a:noFill/>
        </p:spPr>
      </p:pic>
      <p:pic>
        <p:nvPicPr>
          <p:cNvPr id="45" name="Picture 2" descr="Image result for red eyed vireo">
            <a:extLst>
              <a:ext uri="{FF2B5EF4-FFF2-40B4-BE49-F238E27FC236}">
                <a16:creationId xmlns:a16="http://schemas.microsoft.com/office/drawing/2014/main" id="{912EF181-510E-4983-9D60-F7C9B5728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8079" y="1489442"/>
            <a:ext cx="1526742" cy="98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3C91A55-1167-44FD-B9A3-9B4F8231BE64}"/>
              </a:ext>
            </a:extLst>
          </p:cNvPr>
          <p:cNvCxnSpPr>
            <a:cxnSpLocks/>
          </p:cNvCxnSpPr>
          <p:nvPr/>
        </p:nvCxnSpPr>
        <p:spPr>
          <a:xfrm flipV="1">
            <a:off x="1590070" y="2471650"/>
            <a:ext cx="0" cy="2900308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E3C04AE-4197-4538-A6AC-6D67595E6CB7}"/>
              </a:ext>
            </a:extLst>
          </p:cNvPr>
          <p:cNvCxnSpPr>
            <a:cxnSpLocks/>
          </p:cNvCxnSpPr>
          <p:nvPr/>
        </p:nvCxnSpPr>
        <p:spPr>
          <a:xfrm flipV="1">
            <a:off x="5259100" y="2811008"/>
            <a:ext cx="0" cy="2662315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89CC03C-097A-4941-BE1C-E35E821A7D63}"/>
              </a:ext>
            </a:extLst>
          </p:cNvPr>
          <p:cNvCxnSpPr>
            <a:cxnSpLocks/>
          </p:cNvCxnSpPr>
          <p:nvPr/>
        </p:nvCxnSpPr>
        <p:spPr>
          <a:xfrm flipV="1">
            <a:off x="8897041" y="2703133"/>
            <a:ext cx="0" cy="2918171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1101DD0-CD2A-4CB6-BC74-1F1E37227553}"/>
              </a:ext>
            </a:extLst>
          </p:cNvPr>
          <p:cNvCxnSpPr>
            <a:cxnSpLocks/>
          </p:cNvCxnSpPr>
          <p:nvPr/>
        </p:nvCxnSpPr>
        <p:spPr>
          <a:xfrm flipV="1">
            <a:off x="5557167" y="4229249"/>
            <a:ext cx="0" cy="1244074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BB73C97-624E-4A77-8220-1F3D0144FADD}"/>
              </a:ext>
            </a:extLst>
          </p:cNvPr>
          <p:cNvCxnSpPr>
            <a:cxnSpLocks/>
          </p:cNvCxnSpPr>
          <p:nvPr/>
        </p:nvCxnSpPr>
        <p:spPr>
          <a:xfrm flipV="1">
            <a:off x="9233053" y="4103792"/>
            <a:ext cx="0" cy="1517512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8A1FDD6-3605-4C7E-AC71-DD57D8C541E2}"/>
              </a:ext>
            </a:extLst>
          </p:cNvPr>
          <p:cNvCxnSpPr>
            <a:cxnSpLocks/>
          </p:cNvCxnSpPr>
          <p:nvPr/>
        </p:nvCxnSpPr>
        <p:spPr>
          <a:xfrm flipV="1">
            <a:off x="2306060" y="4162218"/>
            <a:ext cx="0" cy="1209739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2D2CDD7-2399-4629-991B-A58C17350E82}"/>
              </a:ext>
            </a:extLst>
          </p:cNvPr>
          <p:cNvCxnSpPr>
            <a:cxnSpLocks/>
          </p:cNvCxnSpPr>
          <p:nvPr/>
        </p:nvCxnSpPr>
        <p:spPr>
          <a:xfrm>
            <a:off x="8800478" y="286746"/>
            <a:ext cx="584959" cy="0"/>
          </a:xfrm>
          <a:prstGeom prst="straightConnector1">
            <a:avLst/>
          </a:prstGeom>
          <a:ln w="57150">
            <a:solidFill>
              <a:schemeClr val="tx1">
                <a:lumMod val="95000"/>
                <a:lumOff val="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658F229-14E0-483E-9D1E-F69E54A86624}"/>
              </a:ext>
            </a:extLst>
          </p:cNvPr>
          <p:cNvCxnSpPr>
            <a:cxnSpLocks/>
          </p:cNvCxnSpPr>
          <p:nvPr/>
        </p:nvCxnSpPr>
        <p:spPr>
          <a:xfrm>
            <a:off x="8646251" y="945481"/>
            <a:ext cx="718124" cy="0"/>
          </a:xfrm>
          <a:prstGeom prst="straightConnector1">
            <a:avLst/>
          </a:prstGeom>
          <a:ln w="1143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07964F0-4FBE-4F20-86B1-CDF6E805D775}"/>
              </a:ext>
            </a:extLst>
          </p:cNvPr>
          <p:cNvSpPr txBox="1"/>
          <p:nvPr/>
        </p:nvSpPr>
        <p:spPr>
          <a:xfrm>
            <a:off x="9561816" y="10540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Indirect effect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773CA2-5E83-497C-AC8A-DD0C9A58DD17}"/>
              </a:ext>
            </a:extLst>
          </p:cNvPr>
          <p:cNvSpPr txBox="1"/>
          <p:nvPr/>
        </p:nvSpPr>
        <p:spPr>
          <a:xfrm>
            <a:off x="9404772" y="761319"/>
            <a:ext cx="2309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Strong direct effect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28C402A-9733-4124-A0DA-ADDB250D4E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7291" y="4525294"/>
            <a:ext cx="1340474" cy="89365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44568300-2A3B-4363-91CD-BA92140C24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6660" y="4579673"/>
            <a:ext cx="1340474" cy="893650"/>
          </a:xfrm>
          <a:prstGeom prst="rect">
            <a:avLst/>
          </a:prstGeom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DFC258E-7612-4E74-9631-3BD652A47247}"/>
              </a:ext>
            </a:extLst>
          </p:cNvPr>
          <p:cNvCxnSpPr>
            <a:cxnSpLocks/>
          </p:cNvCxnSpPr>
          <p:nvPr/>
        </p:nvCxnSpPr>
        <p:spPr>
          <a:xfrm>
            <a:off x="8686649" y="589306"/>
            <a:ext cx="718124" cy="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59CE95D9-6793-4D38-A64E-2DF7B175B4F0}"/>
              </a:ext>
            </a:extLst>
          </p:cNvPr>
          <p:cNvSpPr txBox="1"/>
          <p:nvPr/>
        </p:nvSpPr>
        <p:spPr>
          <a:xfrm>
            <a:off x="9404772" y="417623"/>
            <a:ext cx="21672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Weak direct effect</a:t>
            </a:r>
            <a:endParaRPr lang="en-US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01A25ECC-4CF3-44E6-B836-231C4EC9DE44}"/>
              </a:ext>
            </a:extLst>
          </p:cNvPr>
          <p:cNvCxnSpPr>
            <a:cxnSpLocks/>
          </p:cNvCxnSpPr>
          <p:nvPr/>
        </p:nvCxnSpPr>
        <p:spPr>
          <a:xfrm>
            <a:off x="6095999" y="2703132"/>
            <a:ext cx="0" cy="436323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EEAA95B-37AB-4F85-935B-4F2B991A7A2E}"/>
              </a:ext>
            </a:extLst>
          </p:cNvPr>
          <p:cNvCxnSpPr>
            <a:cxnSpLocks/>
          </p:cNvCxnSpPr>
          <p:nvPr/>
        </p:nvCxnSpPr>
        <p:spPr>
          <a:xfrm>
            <a:off x="3008049" y="4025394"/>
            <a:ext cx="0" cy="455509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8B6E51EA-1A22-4260-95A8-8B36A641477D}"/>
              </a:ext>
            </a:extLst>
          </p:cNvPr>
          <p:cNvCxnSpPr>
            <a:cxnSpLocks/>
          </p:cNvCxnSpPr>
          <p:nvPr/>
        </p:nvCxnSpPr>
        <p:spPr>
          <a:xfrm>
            <a:off x="6412892" y="4050514"/>
            <a:ext cx="0" cy="474780"/>
          </a:xfrm>
          <a:prstGeom prst="straightConnector1">
            <a:avLst/>
          </a:prstGeom>
          <a:ln w="1143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8F733C5-3D51-4419-AF42-71321E864B66}"/>
              </a:ext>
            </a:extLst>
          </p:cNvPr>
          <p:cNvCxnSpPr>
            <a:cxnSpLocks/>
          </p:cNvCxnSpPr>
          <p:nvPr/>
        </p:nvCxnSpPr>
        <p:spPr>
          <a:xfrm flipH="1">
            <a:off x="9658305" y="2583388"/>
            <a:ext cx="8835" cy="516452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" name="Picture 75">
            <a:extLst>
              <a:ext uri="{FF2B5EF4-FFF2-40B4-BE49-F238E27FC236}">
                <a16:creationId xmlns:a16="http://schemas.microsoft.com/office/drawing/2014/main" id="{C10553F1-74F6-47ED-81D5-DB2553BB4E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4600" y="4525294"/>
            <a:ext cx="1340474" cy="893650"/>
          </a:xfrm>
          <a:prstGeom prst="rect">
            <a:avLst/>
          </a:prstGeom>
        </p:spPr>
      </p:pic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1BAEADB-6C9D-4401-8051-818689DC83B3}"/>
              </a:ext>
            </a:extLst>
          </p:cNvPr>
          <p:cNvCxnSpPr>
            <a:cxnSpLocks/>
          </p:cNvCxnSpPr>
          <p:nvPr/>
        </p:nvCxnSpPr>
        <p:spPr>
          <a:xfrm flipH="1">
            <a:off x="10083906" y="4038077"/>
            <a:ext cx="1" cy="428715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02948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880E3-ECB3-40BA-926A-B405CD90A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prediction 1: Sites with more </a:t>
            </a:r>
            <a:r>
              <a:rPr lang="en-US" i="1" dirty="0" err="1"/>
              <a:t>Amphipyra</a:t>
            </a:r>
            <a:r>
              <a:rPr lang="en-US" i="1" dirty="0"/>
              <a:t> </a:t>
            </a:r>
            <a:r>
              <a:rPr lang="en-US" dirty="0"/>
              <a:t>caterpillars are associated with well-fed ovenbirds </a:t>
            </a:r>
          </a:p>
        </p:txBody>
      </p:sp>
      <p:pic>
        <p:nvPicPr>
          <p:cNvPr id="4" name="Picture 4" descr="ZQ1RFKARSQFQP0Z0903Q70YQW0Z090R060TRKQ0020S0G0YQJKDQYKCQ80WR40YQ3KWR401RFKFQ3KOQI0OQ3KARJK">
            <a:extLst>
              <a:ext uri="{FF2B5EF4-FFF2-40B4-BE49-F238E27FC236}">
                <a16:creationId xmlns:a16="http://schemas.microsoft.com/office/drawing/2014/main" id="{CB510511-FF01-4974-A489-285659705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58242" y="4796172"/>
            <a:ext cx="1979414" cy="1802680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46FF79-E271-4DC6-9769-A51550CE4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1205" y="2061828"/>
            <a:ext cx="2233488" cy="14919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604A40B-4439-4C62-BFED-6E93E9FADBBD}"/>
              </a:ext>
            </a:extLst>
          </p:cNvPr>
          <p:cNvCxnSpPr>
            <a:cxnSpLocks/>
          </p:cNvCxnSpPr>
          <p:nvPr/>
        </p:nvCxnSpPr>
        <p:spPr>
          <a:xfrm flipV="1">
            <a:off x="2802555" y="3660308"/>
            <a:ext cx="0" cy="801798"/>
          </a:xfrm>
          <a:prstGeom prst="straightConnector1">
            <a:avLst/>
          </a:prstGeom>
          <a:ln w="1143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3772D2E-6309-4146-8BDC-378960965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5459" y="2058687"/>
            <a:ext cx="1963504" cy="2937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E5CB6E-247D-45E4-A2E0-D4244AD0A5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9264" y="4462106"/>
            <a:ext cx="2286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14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880E3-ECB3-40BA-926A-B405CD90A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prediction 1: Hickory and cherry are abundant and there aren’t many invasive shrubs</a:t>
            </a:r>
          </a:p>
        </p:txBody>
      </p:sp>
      <p:pic>
        <p:nvPicPr>
          <p:cNvPr id="4" name="Picture 4" descr="ZQ1RFKARSQFQP0Z0903Q70YQW0Z090R060TRKQ0020S0G0YQJKDQYKCQ80WR40YQ3KWR401RFKFQ3KOQI0OQ3KARJK">
            <a:extLst>
              <a:ext uri="{FF2B5EF4-FFF2-40B4-BE49-F238E27FC236}">
                <a16:creationId xmlns:a16="http://schemas.microsoft.com/office/drawing/2014/main" id="{CB510511-FF01-4974-A489-2856597051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58242" y="4796172"/>
            <a:ext cx="1979414" cy="1802680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46FF79-E271-4DC6-9769-A51550CE4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1205" y="2061828"/>
            <a:ext cx="2233488" cy="14919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604A40B-4439-4C62-BFED-6E93E9FADBBD}"/>
              </a:ext>
            </a:extLst>
          </p:cNvPr>
          <p:cNvCxnSpPr>
            <a:cxnSpLocks/>
          </p:cNvCxnSpPr>
          <p:nvPr/>
        </p:nvCxnSpPr>
        <p:spPr>
          <a:xfrm flipV="1">
            <a:off x="2802555" y="3660308"/>
            <a:ext cx="0" cy="801798"/>
          </a:xfrm>
          <a:prstGeom prst="straightConnector1">
            <a:avLst/>
          </a:prstGeom>
          <a:ln w="1143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03772D2E-6309-4146-8BDC-378960965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5459" y="2058687"/>
            <a:ext cx="1963504" cy="2937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E5CB6E-247D-45E4-A2E0-D4244AD0A5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9264" y="4462106"/>
            <a:ext cx="2286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1195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FE519-9473-4F43-84A5-A2D1D879C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prediction 2: Sites with mostly </a:t>
            </a:r>
            <a:r>
              <a:rPr lang="en-US" i="1" dirty="0" err="1"/>
              <a:t>Phigalea</a:t>
            </a:r>
            <a:r>
              <a:rPr lang="en-US" dirty="0"/>
              <a:t> on oaks have birds with poorer diet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A93A10-CD1A-42F5-AD82-8FC784CCA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205" y="2061828"/>
            <a:ext cx="2233488" cy="14919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5657805-3CED-4057-B3D0-511E351A63BE}"/>
              </a:ext>
            </a:extLst>
          </p:cNvPr>
          <p:cNvCxnSpPr>
            <a:cxnSpLocks/>
          </p:cNvCxnSpPr>
          <p:nvPr/>
        </p:nvCxnSpPr>
        <p:spPr>
          <a:xfrm flipV="1">
            <a:off x="2802555" y="3660308"/>
            <a:ext cx="0" cy="801798"/>
          </a:xfrm>
          <a:prstGeom prst="straightConnector1">
            <a:avLst/>
          </a:prstGeom>
          <a:ln w="1143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HZDLHZDL0Z6LJLELKZDL7Z1LKZELLZELFLNLXRNL3LNLQR3Z3L6LKRNL7RWL3LWLHZTZFL9LYL3Z3L">
            <a:extLst>
              <a:ext uri="{FF2B5EF4-FFF2-40B4-BE49-F238E27FC236}">
                <a16:creationId xmlns:a16="http://schemas.microsoft.com/office/drawing/2014/main" id="{E75ECBB4-09F8-4527-B0F3-607BDCA70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69295" y="4742172"/>
            <a:ext cx="2081139" cy="1386246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A64A17-5E68-41BA-9F56-BC9311FAFC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0616" y="2654422"/>
            <a:ext cx="3058357" cy="30583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F401A1-CADB-40E8-AB29-6C1FE0CC16E6}"/>
              </a:ext>
            </a:extLst>
          </p:cNvPr>
          <p:cNvSpPr txBox="1"/>
          <p:nvPr/>
        </p:nvSpPr>
        <p:spPr>
          <a:xfrm>
            <a:off x="4751773" y="6065719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Red oak is the only dominant native woody plant at that site</a:t>
            </a:r>
          </a:p>
        </p:txBody>
      </p:sp>
    </p:spTree>
    <p:extLst>
      <p:ext uri="{BB962C8B-B14F-4D97-AF65-F5344CB8AC3E}">
        <p14:creationId xmlns:p14="http://schemas.microsoft.com/office/powerpoint/2010/main" val="35934139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A3DE4-4ABE-4A95-A4F8-5B97DFC1E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prediction 3: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C6571-4FBD-4E68-8495-46CA08C16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sample lots of bird data and caterpillar data</a:t>
            </a:r>
          </a:p>
          <a:p>
            <a:endParaRPr lang="en-US" dirty="0"/>
          </a:p>
          <a:p>
            <a:r>
              <a:rPr lang="en-US" dirty="0"/>
              <a:t>There a correlation between caterpillar species composition and bird health</a:t>
            </a:r>
          </a:p>
          <a:p>
            <a:endParaRPr lang="en-US" dirty="0"/>
          </a:p>
          <a:p>
            <a:r>
              <a:rPr lang="en-US" dirty="0"/>
              <a:t>This is explained by forest composition indirectly</a:t>
            </a:r>
          </a:p>
        </p:txBody>
      </p:sp>
    </p:spTree>
    <p:extLst>
      <p:ext uri="{BB962C8B-B14F-4D97-AF65-F5344CB8AC3E}">
        <p14:creationId xmlns:p14="http://schemas.microsoft.com/office/powerpoint/2010/main" val="195827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D110F-A279-432F-945F-0AF859031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Big-picture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80DE5-5A43-421C-ACDF-EDFC96ED6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publishable research that engages visitors, volunteers, and members of Great Hollow Nature Preserve</a:t>
            </a:r>
          </a:p>
          <a:p>
            <a:r>
              <a:rPr lang="en-US" dirty="0"/>
              <a:t>Collect data that can go towards federal grants with University collaborators</a:t>
            </a:r>
          </a:p>
          <a:p>
            <a:r>
              <a:rPr lang="en-US" dirty="0"/>
              <a:t>Generate some simple management recommendations for improving bird health in Connecticut forests</a:t>
            </a:r>
          </a:p>
        </p:txBody>
      </p:sp>
    </p:spTree>
    <p:extLst>
      <p:ext uri="{BB962C8B-B14F-4D97-AF65-F5344CB8AC3E}">
        <p14:creationId xmlns:p14="http://schemas.microsoft.com/office/powerpoint/2010/main" val="2926166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ED754-FA7C-4A3A-B377-1B970394E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goal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EE677-1A2D-468E-9F6E-FB1BE07EE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539875"/>
            <a:ext cx="10515600" cy="4351338"/>
          </a:xfrm>
        </p:spPr>
        <p:txBody>
          <a:bodyPr/>
          <a:lstStyle/>
          <a:p>
            <a:r>
              <a:rPr lang="en-US" dirty="0"/>
              <a:t>What insects are birds preferentially consuming in Northeastern Highlands ecoregion?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D6D850-B798-48AE-88C1-AF88F1A34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6948" y="1952359"/>
            <a:ext cx="4120924" cy="474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485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ED754-FA7C-4A3A-B377-1B970394E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goal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EE677-1A2D-468E-9F6E-FB1BE07EE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539875"/>
            <a:ext cx="10515600" cy="4351338"/>
          </a:xfrm>
        </p:spPr>
        <p:txBody>
          <a:bodyPr/>
          <a:lstStyle/>
          <a:p>
            <a:r>
              <a:rPr lang="en-US" dirty="0"/>
              <a:t>How does nutrient composition (lipid/protein/other) of arthropod communities vary among common host trees?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EEEAAC-F13C-4C4A-BBB7-AEF790979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32927"/>
            <a:ext cx="3058357" cy="30583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8201A6-D8D0-48EF-B04D-9B66DA8EE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154" y="3049031"/>
            <a:ext cx="1963504" cy="2937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FEFCBE-A770-4669-A9D9-BC7FA65CAC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2419" y="3429000"/>
            <a:ext cx="3346081" cy="223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802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ED754-FA7C-4A3A-B377-1B970394E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goal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EE677-1A2D-468E-9F6E-FB1BE07EE4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5" y="1539875"/>
            <a:ext cx="10515600" cy="4351338"/>
          </a:xfrm>
        </p:spPr>
        <p:txBody>
          <a:bodyPr/>
          <a:lstStyle/>
          <a:p>
            <a:r>
              <a:rPr lang="en-US" dirty="0"/>
              <a:t>What is the impact of this “indirect nutritional quality” on nesting songbirds?</a:t>
            </a:r>
          </a:p>
        </p:txBody>
      </p:sp>
      <p:pic>
        <p:nvPicPr>
          <p:cNvPr id="1026" name="Picture 2" descr="Red-Eyed Vireo Facts">
            <a:extLst>
              <a:ext uri="{FF2B5EF4-FFF2-40B4-BE49-F238E27FC236}">
                <a16:creationId xmlns:a16="http://schemas.microsoft.com/office/drawing/2014/main" id="{712DB7BD-07FC-42A8-993E-492BE3395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826" y="2330450"/>
            <a:ext cx="6243638" cy="4162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0576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58CB9-4580-4C1D-89EF-4F9CC2E64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08" y="7937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There is plenty of research demonstrating how forest composition impacts breeding bird success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A90186-F5EE-40BF-8491-E72334E8D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0216" y="2108901"/>
            <a:ext cx="5801784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D561A3-6568-4483-80A2-E0F03EA07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58" y="2181225"/>
            <a:ext cx="6133283" cy="420669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89CE28C-6E3D-49D3-B48E-2A342910956A}"/>
              </a:ext>
            </a:extLst>
          </p:cNvPr>
          <p:cNvCxnSpPr>
            <a:cxnSpLocks/>
          </p:cNvCxnSpPr>
          <p:nvPr/>
        </p:nvCxnSpPr>
        <p:spPr>
          <a:xfrm>
            <a:off x="5422425" y="3930916"/>
            <a:ext cx="967791" cy="0"/>
          </a:xfrm>
          <a:prstGeom prst="straightConnector1">
            <a:avLst/>
          </a:prstGeom>
          <a:ln w="1143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5451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58CB9-4580-4C1D-89EF-4F9CC2E64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203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Food availability is considered an important mechanism, but the quality of insect prey has barely been examined at all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A90186-F5EE-40BF-8491-E72334E8D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0216" y="2108901"/>
            <a:ext cx="5801784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D561A3-6568-4483-80A2-E0F03EA07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58" y="2181225"/>
            <a:ext cx="6133283" cy="420669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89CE28C-6E3D-49D3-B48E-2A342910956A}"/>
              </a:ext>
            </a:extLst>
          </p:cNvPr>
          <p:cNvCxnSpPr>
            <a:cxnSpLocks/>
          </p:cNvCxnSpPr>
          <p:nvPr/>
        </p:nvCxnSpPr>
        <p:spPr>
          <a:xfrm>
            <a:off x="5422425" y="3930916"/>
            <a:ext cx="967791" cy="0"/>
          </a:xfrm>
          <a:prstGeom prst="straightConnector1">
            <a:avLst/>
          </a:prstGeom>
          <a:ln w="1143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9886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ACE1A-4FAC-400F-BEE7-847DDD908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While not the only food source, foliage-feeding insects (primarily caterpillars) are especially important for nesting songbirds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8BEFDCB-613D-40CF-88F2-C1B7C673C5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0356" y="2050256"/>
            <a:ext cx="7051287" cy="4566444"/>
          </a:xfrm>
        </p:spPr>
      </p:pic>
    </p:spTree>
    <p:extLst>
      <p:ext uri="{BB962C8B-B14F-4D97-AF65-F5344CB8AC3E}">
        <p14:creationId xmlns:p14="http://schemas.microsoft.com/office/powerpoint/2010/main" val="3133078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907</Words>
  <Application>Microsoft Office PowerPoint</Application>
  <PresentationFormat>Widescreen</PresentationFormat>
  <Paragraphs>165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How does insect food quality for songbirds vary among tree species?</vt:lpstr>
      <vt:lpstr>PowerPoint Presentation</vt:lpstr>
      <vt:lpstr>Big-picture goals</vt:lpstr>
      <vt:lpstr>Research goal 1</vt:lpstr>
      <vt:lpstr>Research goal 2</vt:lpstr>
      <vt:lpstr>Research goal 3</vt:lpstr>
      <vt:lpstr>There is plenty of research demonstrating how forest composition impacts breeding bird success</vt:lpstr>
      <vt:lpstr>Food availability is considered an important mechanism, but the quality of insect prey has barely been examined at all</vt:lpstr>
      <vt:lpstr>While not the only food source, foliage-feeding insects (primarily caterpillars) are especially important for nesting songbirds</vt:lpstr>
      <vt:lpstr>Everyday folks frequently ask what trees they should plant in their yard for birds, but there is very little data to support recommendations</vt:lpstr>
      <vt:lpstr>Invasive shrubs are problematic in  local forests (Barberry, Rose, etc.) and can displace understory trees and shrubs</vt:lpstr>
      <vt:lpstr>PowerPoint Presentation</vt:lpstr>
      <vt:lpstr>PowerPoint Presentation</vt:lpstr>
      <vt:lpstr>PowerPoint Presentation</vt:lpstr>
      <vt:lpstr>Hypotheses / predictions</vt:lpstr>
      <vt:lpstr>Experimental design is a bird-focused modification to Singer lab forest caterpillar projects</vt:lpstr>
      <vt:lpstr>Experimental overview</vt:lpstr>
      <vt:lpstr>Staff, volunteers, and resources</vt:lpstr>
      <vt:lpstr>Three forest sites straddle the CT-NY border </vt:lpstr>
      <vt:lpstr>As nature preserves, each forest has some baseline information on tree stand structure or bird communities</vt:lpstr>
      <vt:lpstr>Three example plots (no invasive plants)</vt:lpstr>
      <vt:lpstr>Plot types with  invasive plants</vt:lpstr>
      <vt:lpstr>Unanswered questions in terms of experimental design</vt:lpstr>
      <vt:lpstr>Old slides</vt:lpstr>
      <vt:lpstr>PowerPoint Presentation</vt:lpstr>
      <vt:lpstr>Example prediction 1: Sites with more Amphipyra caterpillars are associated with well-fed ovenbirds </vt:lpstr>
      <vt:lpstr>Example prediction 1: Hickory and cherry are abundant and there aren’t many invasive shrubs</vt:lpstr>
      <vt:lpstr>Example prediction 2: Sites with mostly Phigalea on oaks have birds with poorer diet </vt:lpstr>
      <vt:lpstr>Example prediction 3: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Clark, Robert Emerson</dc:creator>
  <cp:lastModifiedBy>Robert Clark</cp:lastModifiedBy>
  <cp:revision>2</cp:revision>
  <dcterms:created xsi:type="dcterms:W3CDTF">2021-02-11T00:12:33Z</dcterms:created>
  <dcterms:modified xsi:type="dcterms:W3CDTF">2021-05-14T05:02:19Z</dcterms:modified>
</cp:coreProperties>
</file>

<file path=docProps/thumbnail.jpeg>
</file>